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28"/>
  </p:notesMasterIdLst>
  <p:sldIdLst>
    <p:sldId id="257" r:id="rId2"/>
    <p:sldId id="510" r:id="rId3"/>
    <p:sldId id="527" r:id="rId4"/>
    <p:sldId id="443" r:id="rId5"/>
    <p:sldId id="509" r:id="rId6"/>
    <p:sldId id="261" r:id="rId7"/>
    <p:sldId id="445" r:id="rId8"/>
    <p:sldId id="352" r:id="rId9"/>
    <p:sldId id="444" r:id="rId10"/>
    <p:sldId id="457" r:id="rId11"/>
    <p:sldId id="434" r:id="rId12"/>
    <p:sldId id="433" r:id="rId13"/>
    <p:sldId id="409" r:id="rId14"/>
    <p:sldId id="406" r:id="rId15"/>
    <p:sldId id="519" r:id="rId16"/>
    <p:sldId id="392" r:id="rId17"/>
    <p:sldId id="520" r:id="rId18"/>
    <p:sldId id="521" r:id="rId19"/>
    <p:sldId id="522" r:id="rId20"/>
    <p:sldId id="523" r:id="rId21"/>
    <p:sldId id="524" r:id="rId22"/>
    <p:sldId id="525" r:id="rId23"/>
    <p:sldId id="526" r:id="rId24"/>
    <p:sldId id="518" r:id="rId25"/>
    <p:sldId id="286" r:id="rId26"/>
    <p:sldId id="289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47"/>
    <p:restoredTop sz="94679"/>
  </p:normalViewPr>
  <p:slideViewPr>
    <p:cSldViewPr snapToGrid="0" snapToObjects="1">
      <p:cViewPr varScale="1">
        <p:scale>
          <a:sx n="70" d="100"/>
          <a:sy n="70" d="100"/>
        </p:scale>
        <p:origin x="184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/Relationships>
</file>

<file path=ppt/diagrams/_rels/data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svg"/><Relationship Id="rId1" Type="http://schemas.openxmlformats.org/officeDocument/2006/relationships/image" Target="../media/image37.png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10" Type="http://schemas.openxmlformats.org/officeDocument/2006/relationships/image" Target="../media/image46.svg"/><Relationship Id="rId4" Type="http://schemas.openxmlformats.org/officeDocument/2006/relationships/image" Target="../media/image40.svg"/><Relationship Id="rId9" Type="http://schemas.openxmlformats.org/officeDocument/2006/relationships/image" Target="../media/image45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/Relationships>
</file>

<file path=ppt/diagrams/_rels/drawing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svg"/><Relationship Id="rId1" Type="http://schemas.openxmlformats.org/officeDocument/2006/relationships/image" Target="../media/image37.png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10" Type="http://schemas.openxmlformats.org/officeDocument/2006/relationships/image" Target="../media/image46.svg"/><Relationship Id="rId4" Type="http://schemas.openxmlformats.org/officeDocument/2006/relationships/image" Target="../media/image40.svg"/><Relationship Id="rId9" Type="http://schemas.openxmlformats.org/officeDocument/2006/relationships/image" Target="../media/image4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E7BB40-C707-4028-83E0-2E19A5754C4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8F73DE44-27C1-4DA7-B76C-510434705B5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UN Sustainable Development Goals provide a framework for students to see how their passions intersect with global/local issues.</a:t>
          </a:r>
        </a:p>
      </dgm:t>
    </dgm:pt>
    <dgm:pt modelId="{DC88F43A-2B4B-4946-86EE-D8D40594E570}" type="parTrans" cxnId="{6E3A7052-9054-43C3-9DB7-9A10ADB09652}">
      <dgm:prSet/>
      <dgm:spPr/>
      <dgm:t>
        <a:bodyPr/>
        <a:lstStyle/>
        <a:p>
          <a:endParaRPr lang="en-US"/>
        </a:p>
      </dgm:t>
    </dgm:pt>
    <dgm:pt modelId="{60C00C56-30FB-4D4C-807B-B85B9E70DE8B}" type="sibTrans" cxnId="{6E3A7052-9054-43C3-9DB7-9A10ADB09652}">
      <dgm:prSet/>
      <dgm:spPr/>
      <dgm:t>
        <a:bodyPr/>
        <a:lstStyle/>
        <a:p>
          <a:endParaRPr lang="en-US"/>
        </a:p>
      </dgm:t>
    </dgm:pt>
    <dgm:pt modelId="{D2A211D2-5B4F-47F1-B630-C6CAAD6DF81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UN SDG and Classroom Connection Tools: </a:t>
          </a:r>
          <a:r>
            <a:rPr lang="en-US" dirty="0" err="1"/>
            <a:t>Empatico</a:t>
          </a:r>
          <a:r>
            <a:rPr lang="en-US" dirty="0"/>
            <a:t>, </a:t>
          </a:r>
          <a:r>
            <a:rPr lang="en-US" dirty="0" err="1"/>
            <a:t>TeachSDGs</a:t>
          </a:r>
          <a:r>
            <a:rPr lang="en-US" dirty="0"/>
            <a:t>, World’s Largest Lesson, Skype in the Classroom, Take Action Global Projects </a:t>
          </a:r>
        </a:p>
      </dgm:t>
    </dgm:pt>
    <dgm:pt modelId="{75ECE5E1-0D0C-4663-A451-D6FB6707B22F}" type="parTrans" cxnId="{3EB83AEA-B20E-47D8-AD5F-865711DB6202}">
      <dgm:prSet/>
      <dgm:spPr/>
      <dgm:t>
        <a:bodyPr/>
        <a:lstStyle/>
        <a:p>
          <a:endParaRPr lang="en-US"/>
        </a:p>
      </dgm:t>
    </dgm:pt>
    <dgm:pt modelId="{073D43ED-54A2-4405-A21F-CB33B022DBCD}" type="sibTrans" cxnId="{3EB83AEA-B20E-47D8-AD5F-865711DB6202}">
      <dgm:prSet/>
      <dgm:spPr/>
      <dgm:t>
        <a:bodyPr/>
        <a:lstStyle/>
        <a:p>
          <a:endParaRPr lang="en-US"/>
        </a:p>
      </dgm:t>
    </dgm:pt>
    <dgm:pt modelId="{934B4347-A434-4457-A5C1-E4E70BCAB24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Ethical dilemmas increase as technology increases complexity of issues. Education must adapt to prepare students for a complex world.  </a:t>
          </a:r>
        </a:p>
      </dgm:t>
    </dgm:pt>
    <dgm:pt modelId="{ACB28302-EC78-4406-9889-49995FC6FACC}" type="parTrans" cxnId="{477EC611-C60E-43A1-A64B-DD84FAEC8B89}">
      <dgm:prSet/>
      <dgm:spPr/>
      <dgm:t>
        <a:bodyPr/>
        <a:lstStyle/>
        <a:p>
          <a:endParaRPr lang="en-US"/>
        </a:p>
      </dgm:t>
    </dgm:pt>
    <dgm:pt modelId="{26782A2A-AA6D-4EDB-8553-9F90A59CB145}" type="sibTrans" cxnId="{477EC611-C60E-43A1-A64B-DD84FAEC8B89}">
      <dgm:prSet/>
      <dgm:spPr/>
      <dgm:t>
        <a:bodyPr/>
        <a:lstStyle/>
        <a:p>
          <a:endParaRPr lang="en-US"/>
        </a:p>
      </dgm:t>
    </dgm:pt>
    <dgm:pt modelId="{090629BA-0A8D-4269-8292-90EA0580A11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PBL and STEM – Project and Problem Based Learning offer a pedagogical solution to preparing students to be problem solvers.</a:t>
          </a:r>
        </a:p>
      </dgm:t>
    </dgm:pt>
    <dgm:pt modelId="{477DDA7F-1C95-4DD7-9B2D-F5AA039C2AA6}" type="parTrans" cxnId="{CEE647C0-D56A-4FCD-AAE3-102252534661}">
      <dgm:prSet/>
      <dgm:spPr/>
      <dgm:t>
        <a:bodyPr/>
        <a:lstStyle/>
        <a:p>
          <a:endParaRPr lang="en-US"/>
        </a:p>
      </dgm:t>
    </dgm:pt>
    <dgm:pt modelId="{2193A2C1-44B1-41B7-8077-AEAE9A86A067}" type="sibTrans" cxnId="{CEE647C0-D56A-4FCD-AAE3-102252534661}">
      <dgm:prSet/>
      <dgm:spPr/>
      <dgm:t>
        <a:bodyPr/>
        <a:lstStyle/>
        <a:p>
          <a:endParaRPr lang="en-US"/>
        </a:p>
      </dgm:t>
    </dgm:pt>
    <dgm:pt modelId="{368A7471-1DE6-43A0-B777-BC87ADEEBCC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Introduction to Design Thinking</a:t>
          </a:r>
        </a:p>
      </dgm:t>
    </dgm:pt>
    <dgm:pt modelId="{9B42A37A-30D8-409C-8DB4-4D09C2F17593}" type="parTrans" cxnId="{9F57B222-C4F1-40FC-8CA8-ECC7EBC138F8}">
      <dgm:prSet/>
      <dgm:spPr/>
      <dgm:t>
        <a:bodyPr/>
        <a:lstStyle/>
        <a:p>
          <a:endParaRPr lang="en-US"/>
        </a:p>
      </dgm:t>
    </dgm:pt>
    <dgm:pt modelId="{50816D04-92E2-4924-B6FB-AEEE92D99D23}" type="sibTrans" cxnId="{9F57B222-C4F1-40FC-8CA8-ECC7EBC138F8}">
      <dgm:prSet/>
      <dgm:spPr/>
      <dgm:t>
        <a:bodyPr/>
        <a:lstStyle/>
        <a:p>
          <a:endParaRPr lang="en-US"/>
        </a:p>
      </dgm:t>
    </dgm:pt>
    <dgm:pt modelId="{B9FEE6B6-A9C4-ED4D-B75A-B31C1BBE5FB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Share in the chat any reflections from last session or anything you've already tried to impliment.</a:t>
          </a:r>
        </a:p>
      </dgm:t>
    </dgm:pt>
    <dgm:pt modelId="{E7B293CF-614D-784F-B7DE-A1DC84FCDAE1}" type="parTrans" cxnId="{958E9F45-BC28-0B41-B10C-ECC8BA6499CE}">
      <dgm:prSet/>
      <dgm:spPr/>
      <dgm:t>
        <a:bodyPr/>
        <a:lstStyle/>
        <a:p>
          <a:endParaRPr lang="en-US"/>
        </a:p>
      </dgm:t>
    </dgm:pt>
    <dgm:pt modelId="{F990115C-8E8D-DF4F-BED0-661914E584A7}" type="sibTrans" cxnId="{958E9F45-BC28-0B41-B10C-ECC8BA6499CE}">
      <dgm:prSet/>
      <dgm:spPr/>
      <dgm:t>
        <a:bodyPr/>
        <a:lstStyle/>
        <a:p>
          <a:endParaRPr lang="en-US"/>
        </a:p>
      </dgm:t>
    </dgm:pt>
    <dgm:pt modelId="{444361F2-6671-4227-A787-905228F2D459}" type="pres">
      <dgm:prSet presAssocID="{D8E7BB40-C707-4028-83E0-2E19A5754C4B}" presName="root" presStyleCnt="0">
        <dgm:presLayoutVars>
          <dgm:dir/>
          <dgm:resizeHandles val="exact"/>
        </dgm:presLayoutVars>
      </dgm:prSet>
      <dgm:spPr/>
    </dgm:pt>
    <dgm:pt modelId="{2989EFD5-B393-44BD-9668-C9C3C0AF05CA}" type="pres">
      <dgm:prSet presAssocID="{B9FEE6B6-A9C4-ED4D-B75A-B31C1BBE5FB1}" presName="compNode" presStyleCnt="0"/>
      <dgm:spPr/>
    </dgm:pt>
    <dgm:pt modelId="{92ADE6E9-106D-4196-A1F4-3E8AB2FAF1D6}" type="pres">
      <dgm:prSet presAssocID="{B9FEE6B6-A9C4-ED4D-B75A-B31C1BBE5FB1}" presName="bgRect" presStyleLbl="bgShp" presStyleIdx="0" presStyleCnt="6"/>
      <dgm:spPr/>
    </dgm:pt>
    <dgm:pt modelId="{05B9CC22-35CC-410F-8FCD-66140EE52E9A}" type="pres">
      <dgm:prSet presAssocID="{B9FEE6B6-A9C4-ED4D-B75A-B31C1BBE5FB1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siness Growth"/>
        </a:ext>
      </dgm:extLst>
    </dgm:pt>
    <dgm:pt modelId="{3AE41933-FE1D-4B38-B8A6-05C9EC90CBC7}" type="pres">
      <dgm:prSet presAssocID="{B9FEE6B6-A9C4-ED4D-B75A-B31C1BBE5FB1}" presName="spaceRect" presStyleCnt="0"/>
      <dgm:spPr/>
    </dgm:pt>
    <dgm:pt modelId="{F0169313-D4B4-4EB3-B02B-CE607F15FF08}" type="pres">
      <dgm:prSet presAssocID="{B9FEE6B6-A9C4-ED4D-B75A-B31C1BBE5FB1}" presName="parTx" presStyleLbl="revTx" presStyleIdx="0" presStyleCnt="6">
        <dgm:presLayoutVars>
          <dgm:chMax val="0"/>
          <dgm:chPref val="0"/>
        </dgm:presLayoutVars>
      </dgm:prSet>
      <dgm:spPr/>
    </dgm:pt>
    <dgm:pt modelId="{8AAC6FD6-995D-438A-90ED-2417275F204B}" type="pres">
      <dgm:prSet presAssocID="{F990115C-8E8D-DF4F-BED0-661914E584A7}" presName="sibTrans" presStyleCnt="0"/>
      <dgm:spPr/>
    </dgm:pt>
    <dgm:pt modelId="{02F5191E-D6F7-48A6-B5B1-836E55B4D80C}" type="pres">
      <dgm:prSet presAssocID="{8F73DE44-27C1-4DA7-B76C-510434705B56}" presName="compNode" presStyleCnt="0"/>
      <dgm:spPr/>
    </dgm:pt>
    <dgm:pt modelId="{1545194D-B1AD-4E45-8E9F-B63032A0B0F3}" type="pres">
      <dgm:prSet presAssocID="{8F73DE44-27C1-4DA7-B76C-510434705B56}" presName="bgRect" presStyleLbl="bgShp" presStyleIdx="1" presStyleCnt="6"/>
      <dgm:spPr/>
    </dgm:pt>
    <dgm:pt modelId="{FD4966A9-BAA2-485B-8285-61ADE8F6009D}" type="pres">
      <dgm:prSet presAssocID="{8F73DE44-27C1-4DA7-B76C-510434705B56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eb cam"/>
        </a:ext>
      </dgm:extLst>
    </dgm:pt>
    <dgm:pt modelId="{D48362BE-5749-497A-A938-3A7619ABF8FE}" type="pres">
      <dgm:prSet presAssocID="{8F73DE44-27C1-4DA7-B76C-510434705B56}" presName="spaceRect" presStyleCnt="0"/>
      <dgm:spPr/>
    </dgm:pt>
    <dgm:pt modelId="{B8403828-C16A-4ABA-AEF2-9C0104082216}" type="pres">
      <dgm:prSet presAssocID="{8F73DE44-27C1-4DA7-B76C-510434705B56}" presName="parTx" presStyleLbl="revTx" presStyleIdx="1" presStyleCnt="6">
        <dgm:presLayoutVars>
          <dgm:chMax val="0"/>
          <dgm:chPref val="0"/>
        </dgm:presLayoutVars>
      </dgm:prSet>
      <dgm:spPr/>
    </dgm:pt>
    <dgm:pt modelId="{D898CB27-DD7D-49C6-B42A-EA28A66118C8}" type="pres">
      <dgm:prSet presAssocID="{60C00C56-30FB-4D4C-807B-B85B9E70DE8B}" presName="sibTrans" presStyleCnt="0"/>
      <dgm:spPr/>
    </dgm:pt>
    <dgm:pt modelId="{5ABE0F0E-3879-44B8-8B30-9FC3DD8686E4}" type="pres">
      <dgm:prSet presAssocID="{D2A211D2-5B4F-47F1-B630-C6CAAD6DF81C}" presName="compNode" presStyleCnt="0"/>
      <dgm:spPr/>
    </dgm:pt>
    <dgm:pt modelId="{120E4DF5-4280-48A4-B147-1519137D515A}" type="pres">
      <dgm:prSet presAssocID="{D2A211D2-5B4F-47F1-B630-C6CAAD6DF81C}" presName="bgRect" presStyleLbl="bgShp" presStyleIdx="2" presStyleCnt="6"/>
      <dgm:spPr/>
    </dgm:pt>
    <dgm:pt modelId="{19AD6816-B2BA-4D66-8DCF-8AAD6D654515}" type="pres">
      <dgm:prSet presAssocID="{D2A211D2-5B4F-47F1-B630-C6CAAD6DF81C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DDAD4690-C2E3-44DF-8CCD-3935E111D12B}" type="pres">
      <dgm:prSet presAssocID="{D2A211D2-5B4F-47F1-B630-C6CAAD6DF81C}" presName="spaceRect" presStyleCnt="0"/>
      <dgm:spPr/>
    </dgm:pt>
    <dgm:pt modelId="{1A58B145-FED6-4D20-A758-0EC7434AC06B}" type="pres">
      <dgm:prSet presAssocID="{D2A211D2-5B4F-47F1-B630-C6CAAD6DF81C}" presName="parTx" presStyleLbl="revTx" presStyleIdx="2" presStyleCnt="6">
        <dgm:presLayoutVars>
          <dgm:chMax val="0"/>
          <dgm:chPref val="0"/>
        </dgm:presLayoutVars>
      </dgm:prSet>
      <dgm:spPr/>
    </dgm:pt>
    <dgm:pt modelId="{F46BF7D2-CF4F-4B9C-B19B-651137AED459}" type="pres">
      <dgm:prSet presAssocID="{073D43ED-54A2-4405-A21F-CB33B022DBCD}" presName="sibTrans" presStyleCnt="0"/>
      <dgm:spPr/>
    </dgm:pt>
    <dgm:pt modelId="{E4634858-7F11-4BCB-A0C7-AA67A9FB6624}" type="pres">
      <dgm:prSet presAssocID="{934B4347-A434-4457-A5C1-E4E70BCAB249}" presName="compNode" presStyleCnt="0"/>
      <dgm:spPr/>
    </dgm:pt>
    <dgm:pt modelId="{4793402E-67D2-4327-A719-6B856010B857}" type="pres">
      <dgm:prSet presAssocID="{934B4347-A434-4457-A5C1-E4E70BCAB249}" presName="bgRect" presStyleLbl="bgShp" presStyleIdx="3" presStyleCnt="6"/>
      <dgm:spPr/>
    </dgm:pt>
    <dgm:pt modelId="{0B5CEEAD-A25D-4543-AD4E-D3A699706D11}" type="pres">
      <dgm:prSet presAssocID="{934B4347-A434-4457-A5C1-E4E70BCAB249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4A1D0B79-24B3-4223-BEB1-DE8555F165DD}" type="pres">
      <dgm:prSet presAssocID="{934B4347-A434-4457-A5C1-E4E70BCAB249}" presName="spaceRect" presStyleCnt="0"/>
      <dgm:spPr/>
    </dgm:pt>
    <dgm:pt modelId="{162376BA-5B39-4EC2-8C51-BF9EC8A0A52E}" type="pres">
      <dgm:prSet presAssocID="{934B4347-A434-4457-A5C1-E4E70BCAB249}" presName="parTx" presStyleLbl="revTx" presStyleIdx="3" presStyleCnt="6">
        <dgm:presLayoutVars>
          <dgm:chMax val="0"/>
          <dgm:chPref val="0"/>
        </dgm:presLayoutVars>
      </dgm:prSet>
      <dgm:spPr/>
    </dgm:pt>
    <dgm:pt modelId="{70AAB340-4D45-4B36-9975-60728384CA08}" type="pres">
      <dgm:prSet presAssocID="{26782A2A-AA6D-4EDB-8553-9F90A59CB145}" presName="sibTrans" presStyleCnt="0"/>
      <dgm:spPr/>
    </dgm:pt>
    <dgm:pt modelId="{B7AFE3E8-C624-426C-ABEF-39EFFE99E519}" type="pres">
      <dgm:prSet presAssocID="{090629BA-0A8D-4269-8292-90EA0580A11B}" presName="compNode" presStyleCnt="0"/>
      <dgm:spPr/>
    </dgm:pt>
    <dgm:pt modelId="{41D7DA68-4253-4567-BB15-1D21A7101E49}" type="pres">
      <dgm:prSet presAssocID="{090629BA-0A8D-4269-8292-90EA0580A11B}" presName="bgRect" presStyleLbl="bgShp" presStyleIdx="4" presStyleCnt="6"/>
      <dgm:spPr/>
    </dgm:pt>
    <dgm:pt modelId="{0363DC8D-3FD0-43C2-B74B-AA160BE376D2}" type="pres">
      <dgm:prSet presAssocID="{090629BA-0A8D-4269-8292-90EA0580A11B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7095826D-CC97-40DC-97CB-4059923B34CA}" type="pres">
      <dgm:prSet presAssocID="{090629BA-0A8D-4269-8292-90EA0580A11B}" presName="spaceRect" presStyleCnt="0"/>
      <dgm:spPr/>
    </dgm:pt>
    <dgm:pt modelId="{70E1269B-F2DE-4A5D-9218-EAB3AB1BEAEA}" type="pres">
      <dgm:prSet presAssocID="{090629BA-0A8D-4269-8292-90EA0580A11B}" presName="parTx" presStyleLbl="revTx" presStyleIdx="4" presStyleCnt="6">
        <dgm:presLayoutVars>
          <dgm:chMax val="0"/>
          <dgm:chPref val="0"/>
        </dgm:presLayoutVars>
      </dgm:prSet>
      <dgm:spPr/>
    </dgm:pt>
    <dgm:pt modelId="{24A516DA-111D-496C-91DB-47FFF6002428}" type="pres">
      <dgm:prSet presAssocID="{2193A2C1-44B1-41B7-8077-AEAE9A86A067}" presName="sibTrans" presStyleCnt="0"/>
      <dgm:spPr/>
    </dgm:pt>
    <dgm:pt modelId="{58B08D47-9F10-493C-81A0-5AD20FABB562}" type="pres">
      <dgm:prSet presAssocID="{368A7471-1DE6-43A0-B777-BC87ADEEBCCB}" presName="compNode" presStyleCnt="0"/>
      <dgm:spPr/>
    </dgm:pt>
    <dgm:pt modelId="{84C58373-DBF5-432A-9BD4-770917FDB4DD}" type="pres">
      <dgm:prSet presAssocID="{368A7471-1DE6-43A0-B777-BC87ADEEBCCB}" presName="bgRect" presStyleLbl="bgShp" presStyleIdx="5" presStyleCnt="6"/>
      <dgm:spPr/>
    </dgm:pt>
    <dgm:pt modelId="{3551F1D6-253B-4C1E-A11C-98888792CD1C}" type="pres">
      <dgm:prSet presAssocID="{368A7471-1DE6-43A0-B777-BC87ADEEBCCB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8E460105-F22E-4D00-986D-0D533A1E6569}" type="pres">
      <dgm:prSet presAssocID="{368A7471-1DE6-43A0-B777-BC87ADEEBCCB}" presName="spaceRect" presStyleCnt="0"/>
      <dgm:spPr/>
    </dgm:pt>
    <dgm:pt modelId="{F2CD8E69-E282-4000-9F74-972EBBB369FD}" type="pres">
      <dgm:prSet presAssocID="{368A7471-1DE6-43A0-B777-BC87ADEEBCCB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477EC611-C60E-43A1-A64B-DD84FAEC8B89}" srcId="{D8E7BB40-C707-4028-83E0-2E19A5754C4B}" destId="{934B4347-A434-4457-A5C1-E4E70BCAB249}" srcOrd="3" destOrd="0" parTransId="{ACB28302-EC78-4406-9889-49995FC6FACC}" sibTransId="{26782A2A-AA6D-4EDB-8553-9F90A59CB145}"/>
    <dgm:cxn modelId="{9F57B222-C4F1-40FC-8CA8-ECC7EBC138F8}" srcId="{D8E7BB40-C707-4028-83E0-2E19A5754C4B}" destId="{368A7471-1DE6-43A0-B777-BC87ADEEBCCB}" srcOrd="5" destOrd="0" parTransId="{9B42A37A-30D8-409C-8DB4-4D09C2F17593}" sibTransId="{50816D04-92E2-4924-B6FB-AEEE92D99D23}"/>
    <dgm:cxn modelId="{D30BCC37-0EE1-6749-82AD-DB06F304F73C}" type="presOf" srcId="{D2A211D2-5B4F-47F1-B630-C6CAAD6DF81C}" destId="{1A58B145-FED6-4D20-A758-0EC7434AC06B}" srcOrd="0" destOrd="0" presId="urn:microsoft.com/office/officeart/2018/2/layout/IconVerticalSolidList"/>
    <dgm:cxn modelId="{958E9F45-BC28-0B41-B10C-ECC8BA6499CE}" srcId="{D8E7BB40-C707-4028-83E0-2E19A5754C4B}" destId="{B9FEE6B6-A9C4-ED4D-B75A-B31C1BBE5FB1}" srcOrd="0" destOrd="0" parTransId="{E7B293CF-614D-784F-B7DE-A1DC84FCDAE1}" sibTransId="{F990115C-8E8D-DF4F-BED0-661914E584A7}"/>
    <dgm:cxn modelId="{462AEA47-EF10-374C-9C31-CD989A193EB4}" type="presOf" srcId="{368A7471-1DE6-43A0-B777-BC87ADEEBCCB}" destId="{F2CD8E69-E282-4000-9F74-972EBBB369FD}" srcOrd="0" destOrd="0" presId="urn:microsoft.com/office/officeart/2018/2/layout/IconVerticalSolidList"/>
    <dgm:cxn modelId="{6E3A7052-9054-43C3-9DB7-9A10ADB09652}" srcId="{D8E7BB40-C707-4028-83E0-2E19A5754C4B}" destId="{8F73DE44-27C1-4DA7-B76C-510434705B56}" srcOrd="1" destOrd="0" parTransId="{DC88F43A-2B4B-4946-86EE-D8D40594E570}" sibTransId="{60C00C56-30FB-4D4C-807B-B85B9E70DE8B}"/>
    <dgm:cxn modelId="{BD45DE73-C312-9642-81B0-05B6C69B5BC4}" type="presOf" srcId="{934B4347-A434-4457-A5C1-E4E70BCAB249}" destId="{162376BA-5B39-4EC2-8C51-BF9EC8A0A52E}" srcOrd="0" destOrd="0" presId="urn:microsoft.com/office/officeart/2018/2/layout/IconVerticalSolidList"/>
    <dgm:cxn modelId="{70A2F985-8E83-9246-A3A5-A787FC323E85}" type="presOf" srcId="{D8E7BB40-C707-4028-83E0-2E19A5754C4B}" destId="{444361F2-6671-4227-A787-905228F2D459}" srcOrd="0" destOrd="0" presId="urn:microsoft.com/office/officeart/2018/2/layout/IconVerticalSolidList"/>
    <dgm:cxn modelId="{1DEE8890-63A4-594A-8B8E-C1FAD30B360B}" type="presOf" srcId="{B9FEE6B6-A9C4-ED4D-B75A-B31C1BBE5FB1}" destId="{F0169313-D4B4-4EB3-B02B-CE607F15FF08}" srcOrd="0" destOrd="0" presId="urn:microsoft.com/office/officeart/2018/2/layout/IconVerticalSolidList"/>
    <dgm:cxn modelId="{2B62E7B3-08A2-634E-BA74-E4F85ED9A12A}" type="presOf" srcId="{090629BA-0A8D-4269-8292-90EA0580A11B}" destId="{70E1269B-F2DE-4A5D-9218-EAB3AB1BEAEA}" srcOrd="0" destOrd="0" presId="urn:microsoft.com/office/officeart/2018/2/layout/IconVerticalSolidList"/>
    <dgm:cxn modelId="{CEE647C0-D56A-4FCD-AAE3-102252534661}" srcId="{D8E7BB40-C707-4028-83E0-2E19A5754C4B}" destId="{090629BA-0A8D-4269-8292-90EA0580A11B}" srcOrd="4" destOrd="0" parTransId="{477DDA7F-1C95-4DD7-9B2D-F5AA039C2AA6}" sibTransId="{2193A2C1-44B1-41B7-8077-AEAE9A86A067}"/>
    <dgm:cxn modelId="{D070AFD8-9AEA-144A-A371-95DB6EF5D3C9}" type="presOf" srcId="{8F73DE44-27C1-4DA7-B76C-510434705B56}" destId="{B8403828-C16A-4ABA-AEF2-9C0104082216}" srcOrd="0" destOrd="0" presId="urn:microsoft.com/office/officeart/2018/2/layout/IconVerticalSolidList"/>
    <dgm:cxn modelId="{3EB83AEA-B20E-47D8-AD5F-865711DB6202}" srcId="{D8E7BB40-C707-4028-83E0-2E19A5754C4B}" destId="{D2A211D2-5B4F-47F1-B630-C6CAAD6DF81C}" srcOrd="2" destOrd="0" parTransId="{75ECE5E1-0D0C-4663-A451-D6FB6707B22F}" sibTransId="{073D43ED-54A2-4405-A21F-CB33B022DBCD}"/>
    <dgm:cxn modelId="{6DFDDB14-F06B-BE48-BB1F-230804422F39}" type="presParOf" srcId="{444361F2-6671-4227-A787-905228F2D459}" destId="{2989EFD5-B393-44BD-9668-C9C3C0AF05CA}" srcOrd="0" destOrd="0" presId="urn:microsoft.com/office/officeart/2018/2/layout/IconVerticalSolidList"/>
    <dgm:cxn modelId="{54E701A0-B52C-9746-A15D-23CC76E0BE6D}" type="presParOf" srcId="{2989EFD5-B393-44BD-9668-C9C3C0AF05CA}" destId="{92ADE6E9-106D-4196-A1F4-3E8AB2FAF1D6}" srcOrd="0" destOrd="0" presId="urn:microsoft.com/office/officeart/2018/2/layout/IconVerticalSolidList"/>
    <dgm:cxn modelId="{73BB7C74-090E-D542-9A4B-1BE7F6144198}" type="presParOf" srcId="{2989EFD5-B393-44BD-9668-C9C3C0AF05CA}" destId="{05B9CC22-35CC-410F-8FCD-66140EE52E9A}" srcOrd="1" destOrd="0" presId="urn:microsoft.com/office/officeart/2018/2/layout/IconVerticalSolidList"/>
    <dgm:cxn modelId="{58BDC3A0-28D3-D94E-B1F9-652D15C4DEBA}" type="presParOf" srcId="{2989EFD5-B393-44BD-9668-C9C3C0AF05CA}" destId="{3AE41933-FE1D-4B38-B8A6-05C9EC90CBC7}" srcOrd="2" destOrd="0" presId="urn:microsoft.com/office/officeart/2018/2/layout/IconVerticalSolidList"/>
    <dgm:cxn modelId="{B618A7E5-D9E6-B543-AF23-84CC04F25ADB}" type="presParOf" srcId="{2989EFD5-B393-44BD-9668-C9C3C0AF05CA}" destId="{F0169313-D4B4-4EB3-B02B-CE607F15FF08}" srcOrd="3" destOrd="0" presId="urn:microsoft.com/office/officeart/2018/2/layout/IconVerticalSolidList"/>
    <dgm:cxn modelId="{6E8CFC1B-972C-3E4B-BD02-187A8F07FEBB}" type="presParOf" srcId="{444361F2-6671-4227-A787-905228F2D459}" destId="{8AAC6FD6-995D-438A-90ED-2417275F204B}" srcOrd="1" destOrd="0" presId="urn:microsoft.com/office/officeart/2018/2/layout/IconVerticalSolidList"/>
    <dgm:cxn modelId="{1F730CAA-2FDD-3545-B297-BBA489014796}" type="presParOf" srcId="{444361F2-6671-4227-A787-905228F2D459}" destId="{02F5191E-D6F7-48A6-B5B1-836E55B4D80C}" srcOrd="2" destOrd="0" presId="urn:microsoft.com/office/officeart/2018/2/layout/IconVerticalSolidList"/>
    <dgm:cxn modelId="{73E90E52-4E69-7043-A72C-2433BBC3E92E}" type="presParOf" srcId="{02F5191E-D6F7-48A6-B5B1-836E55B4D80C}" destId="{1545194D-B1AD-4E45-8E9F-B63032A0B0F3}" srcOrd="0" destOrd="0" presId="urn:microsoft.com/office/officeart/2018/2/layout/IconVerticalSolidList"/>
    <dgm:cxn modelId="{84FAAEC3-699B-EC43-A368-C317864203C1}" type="presParOf" srcId="{02F5191E-D6F7-48A6-B5B1-836E55B4D80C}" destId="{FD4966A9-BAA2-485B-8285-61ADE8F6009D}" srcOrd="1" destOrd="0" presId="urn:microsoft.com/office/officeart/2018/2/layout/IconVerticalSolidList"/>
    <dgm:cxn modelId="{980DAF5C-8486-DF4E-9E39-8FE339DA889A}" type="presParOf" srcId="{02F5191E-D6F7-48A6-B5B1-836E55B4D80C}" destId="{D48362BE-5749-497A-A938-3A7619ABF8FE}" srcOrd="2" destOrd="0" presId="urn:microsoft.com/office/officeart/2018/2/layout/IconVerticalSolidList"/>
    <dgm:cxn modelId="{56399EEB-3709-0943-A12C-80390B2AC49F}" type="presParOf" srcId="{02F5191E-D6F7-48A6-B5B1-836E55B4D80C}" destId="{B8403828-C16A-4ABA-AEF2-9C0104082216}" srcOrd="3" destOrd="0" presId="urn:microsoft.com/office/officeart/2018/2/layout/IconVerticalSolidList"/>
    <dgm:cxn modelId="{208AFC15-5739-8F43-B6FB-73A0F8AB7D11}" type="presParOf" srcId="{444361F2-6671-4227-A787-905228F2D459}" destId="{D898CB27-DD7D-49C6-B42A-EA28A66118C8}" srcOrd="3" destOrd="0" presId="urn:microsoft.com/office/officeart/2018/2/layout/IconVerticalSolidList"/>
    <dgm:cxn modelId="{6BF89CB0-345C-9549-98DC-E7CA979C44E4}" type="presParOf" srcId="{444361F2-6671-4227-A787-905228F2D459}" destId="{5ABE0F0E-3879-44B8-8B30-9FC3DD8686E4}" srcOrd="4" destOrd="0" presId="urn:microsoft.com/office/officeart/2018/2/layout/IconVerticalSolidList"/>
    <dgm:cxn modelId="{1C4DA108-C9BD-3F41-B774-57AC12951F8F}" type="presParOf" srcId="{5ABE0F0E-3879-44B8-8B30-9FC3DD8686E4}" destId="{120E4DF5-4280-48A4-B147-1519137D515A}" srcOrd="0" destOrd="0" presId="urn:microsoft.com/office/officeart/2018/2/layout/IconVerticalSolidList"/>
    <dgm:cxn modelId="{F8653F0A-8ED6-A749-A1CC-56210B510BEE}" type="presParOf" srcId="{5ABE0F0E-3879-44B8-8B30-9FC3DD8686E4}" destId="{19AD6816-B2BA-4D66-8DCF-8AAD6D654515}" srcOrd="1" destOrd="0" presId="urn:microsoft.com/office/officeart/2018/2/layout/IconVerticalSolidList"/>
    <dgm:cxn modelId="{E0FD3325-70C3-1840-B79A-5D643857D1DF}" type="presParOf" srcId="{5ABE0F0E-3879-44B8-8B30-9FC3DD8686E4}" destId="{DDAD4690-C2E3-44DF-8CCD-3935E111D12B}" srcOrd="2" destOrd="0" presId="urn:microsoft.com/office/officeart/2018/2/layout/IconVerticalSolidList"/>
    <dgm:cxn modelId="{27153F17-E858-B848-8FC9-757C41BE6EED}" type="presParOf" srcId="{5ABE0F0E-3879-44B8-8B30-9FC3DD8686E4}" destId="{1A58B145-FED6-4D20-A758-0EC7434AC06B}" srcOrd="3" destOrd="0" presId="urn:microsoft.com/office/officeart/2018/2/layout/IconVerticalSolidList"/>
    <dgm:cxn modelId="{9B2DC6F3-23D6-6C4E-8402-2B73CB9C312B}" type="presParOf" srcId="{444361F2-6671-4227-A787-905228F2D459}" destId="{F46BF7D2-CF4F-4B9C-B19B-651137AED459}" srcOrd="5" destOrd="0" presId="urn:microsoft.com/office/officeart/2018/2/layout/IconVerticalSolidList"/>
    <dgm:cxn modelId="{BEE374C3-D95D-454E-8360-BCE3430CC9D9}" type="presParOf" srcId="{444361F2-6671-4227-A787-905228F2D459}" destId="{E4634858-7F11-4BCB-A0C7-AA67A9FB6624}" srcOrd="6" destOrd="0" presId="urn:microsoft.com/office/officeart/2018/2/layout/IconVerticalSolidList"/>
    <dgm:cxn modelId="{A3D6CBC9-D3FC-7543-BF30-FE11878C6260}" type="presParOf" srcId="{E4634858-7F11-4BCB-A0C7-AA67A9FB6624}" destId="{4793402E-67D2-4327-A719-6B856010B857}" srcOrd="0" destOrd="0" presId="urn:microsoft.com/office/officeart/2018/2/layout/IconVerticalSolidList"/>
    <dgm:cxn modelId="{E0AF493F-010A-2C4A-948F-D7AF76AB6A09}" type="presParOf" srcId="{E4634858-7F11-4BCB-A0C7-AA67A9FB6624}" destId="{0B5CEEAD-A25D-4543-AD4E-D3A699706D11}" srcOrd="1" destOrd="0" presId="urn:microsoft.com/office/officeart/2018/2/layout/IconVerticalSolidList"/>
    <dgm:cxn modelId="{73D12314-64FD-EA47-86F7-8341433EA847}" type="presParOf" srcId="{E4634858-7F11-4BCB-A0C7-AA67A9FB6624}" destId="{4A1D0B79-24B3-4223-BEB1-DE8555F165DD}" srcOrd="2" destOrd="0" presId="urn:microsoft.com/office/officeart/2018/2/layout/IconVerticalSolidList"/>
    <dgm:cxn modelId="{5C4423C6-D486-1144-BCED-59B5B2923A65}" type="presParOf" srcId="{E4634858-7F11-4BCB-A0C7-AA67A9FB6624}" destId="{162376BA-5B39-4EC2-8C51-BF9EC8A0A52E}" srcOrd="3" destOrd="0" presId="urn:microsoft.com/office/officeart/2018/2/layout/IconVerticalSolidList"/>
    <dgm:cxn modelId="{2BD395A9-63D4-1544-951A-45CBE4B6B5BA}" type="presParOf" srcId="{444361F2-6671-4227-A787-905228F2D459}" destId="{70AAB340-4D45-4B36-9975-60728384CA08}" srcOrd="7" destOrd="0" presId="urn:microsoft.com/office/officeart/2018/2/layout/IconVerticalSolidList"/>
    <dgm:cxn modelId="{622A4CD4-8D11-9646-9F5D-846770C9871A}" type="presParOf" srcId="{444361F2-6671-4227-A787-905228F2D459}" destId="{B7AFE3E8-C624-426C-ABEF-39EFFE99E519}" srcOrd="8" destOrd="0" presId="urn:microsoft.com/office/officeart/2018/2/layout/IconVerticalSolidList"/>
    <dgm:cxn modelId="{C99F0D56-4359-3F40-92E2-318D8761C224}" type="presParOf" srcId="{B7AFE3E8-C624-426C-ABEF-39EFFE99E519}" destId="{41D7DA68-4253-4567-BB15-1D21A7101E49}" srcOrd="0" destOrd="0" presId="urn:microsoft.com/office/officeart/2018/2/layout/IconVerticalSolidList"/>
    <dgm:cxn modelId="{2C727FD0-D9BC-D641-A122-43726A072499}" type="presParOf" srcId="{B7AFE3E8-C624-426C-ABEF-39EFFE99E519}" destId="{0363DC8D-3FD0-43C2-B74B-AA160BE376D2}" srcOrd="1" destOrd="0" presId="urn:microsoft.com/office/officeart/2018/2/layout/IconVerticalSolidList"/>
    <dgm:cxn modelId="{D882E47E-8464-F049-85DF-F538CF988843}" type="presParOf" srcId="{B7AFE3E8-C624-426C-ABEF-39EFFE99E519}" destId="{7095826D-CC97-40DC-97CB-4059923B34CA}" srcOrd="2" destOrd="0" presId="urn:microsoft.com/office/officeart/2018/2/layout/IconVerticalSolidList"/>
    <dgm:cxn modelId="{99E51F82-8E65-054B-82EE-58D6FCA0DF81}" type="presParOf" srcId="{B7AFE3E8-C624-426C-ABEF-39EFFE99E519}" destId="{70E1269B-F2DE-4A5D-9218-EAB3AB1BEAEA}" srcOrd="3" destOrd="0" presId="urn:microsoft.com/office/officeart/2018/2/layout/IconVerticalSolidList"/>
    <dgm:cxn modelId="{468DAF05-F2BB-AB46-8643-C4F9F001EC4E}" type="presParOf" srcId="{444361F2-6671-4227-A787-905228F2D459}" destId="{24A516DA-111D-496C-91DB-47FFF6002428}" srcOrd="9" destOrd="0" presId="urn:microsoft.com/office/officeart/2018/2/layout/IconVerticalSolidList"/>
    <dgm:cxn modelId="{943E3235-1AD0-F841-B12C-C2E4816C2080}" type="presParOf" srcId="{444361F2-6671-4227-A787-905228F2D459}" destId="{58B08D47-9F10-493C-81A0-5AD20FABB562}" srcOrd="10" destOrd="0" presId="urn:microsoft.com/office/officeart/2018/2/layout/IconVerticalSolidList"/>
    <dgm:cxn modelId="{360954E5-DFAC-7D4C-9DA5-B8BFD0BFE3BD}" type="presParOf" srcId="{58B08D47-9F10-493C-81A0-5AD20FABB562}" destId="{84C58373-DBF5-432A-9BD4-770917FDB4DD}" srcOrd="0" destOrd="0" presId="urn:microsoft.com/office/officeart/2018/2/layout/IconVerticalSolidList"/>
    <dgm:cxn modelId="{2C14DD49-491C-1D4B-9D22-0A407F3ABA19}" type="presParOf" srcId="{58B08D47-9F10-493C-81A0-5AD20FABB562}" destId="{3551F1D6-253B-4C1E-A11C-98888792CD1C}" srcOrd="1" destOrd="0" presId="urn:microsoft.com/office/officeart/2018/2/layout/IconVerticalSolidList"/>
    <dgm:cxn modelId="{72830D06-165D-E741-B80D-E298E50F1F72}" type="presParOf" srcId="{58B08D47-9F10-493C-81A0-5AD20FABB562}" destId="{8E460105-F22E-4D00-986D-0D533A1E6569}" srcOrd="2" destOrd="0" presId="urn:microsoft.com/office/officeart/2018/2/layout/IconVerticalSolidList"/>
    <dgm:cxn modelId="{A89D16B2-5AE0-F94B-AA32-B37D350D0C61}" type="presParOf" srcId="{58B08D47-9F10-493C-81A0-5AD20FABB562}" destId="{F2CD8E69-E282-4000-9F74-972EBBB369F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BFB6CBC-628F-40AF-B4CD-324B2FCB471A}" type="doc">
      <dgm:prSet loTypeId="urn:microsoft.com/office/officeart/2005/8/layout/hierarchy1" loCatId="hierarchy" qsTypeId="urn:microsoft.com/office/officeart/2005/8/quickstyle/simple5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779D6DA5-8DF2-4327-8E15-4046A55C338B}">
      <dgm:prSet/>
      <dgm:spPr/>
      <dgm:t>
        <a:bodyPr/>
        <a:lstStyle/>
        <a:p>
          <a:r>
            <a:rPr lang="en-US"/>
            <a:t>Will air in Northeastern Pennsylvania on WVIA this Thursday at 12:30</a:t>
          </a:r>
        </a:p>
      </dgm:t>
    </dgm:pt>
    <dgm:pt modelId="{332F8CAF-4666-4EDF-97BA-6184C93F0B39}" type="parTrans" cxnId="{39DE2983-E985-4E3B-BB11-812D86D13955}">
      <dgm:prSet/>
      <dgm:spPr/>
      <dgm:t>
        <a:bodyPr/>
        <a:lstStyle/>
        <a:p>
          <a:endParaRPr lang="en-US"/>
        </a:p>
      </dgm:t>
    </dgm:pt>
    <dgm:pt modelId="{C72E5910-A17F-4A48-BBCB-B6CEA5758023}" type="sibTrans" cxnId="{39DE2983-E985-4E3B-BB11-812D86D13955}">
      <dgm:prSet/>
      <dgm:spPr/>
      <dgm:t>
        <a:bodyPr/>
        <a:lstStyle/>
        <a:p>
          <a:endParaRPr lang="en-US"/>
        </a:p>
      </dgm:t>
    </dgm:pt>
    <dgm:pt modelId="{7AC35454-D469-4C6A-8432-6276DD8CC410}">
      <dgm:prSet/>
      <dgm:spPr/>
      <dgm:t>
        <a:bodyPr/>
        <a:lstStyle/>
        <a:p>
          <a:r>
            <a:rPr lang="en-US"/>
            <a:t>You can view (and use with your students): 5ClueChallenge.com</a:t>
          </a:r>
        </a:p>
      </dgm:t>
    </dgm:pt>
    <dgm:pt modelId="{0BCA9A73-1EDE-4EFC-84FA-1F5599D1AF57}" type="parTrans" cxnId="{5031DC73-FDCC-43DB-8B2A-7F096E68B06D}">
      <dgm:prSet/>
      <dgm:spPr/>
      <dgm:t>
        <a:bodyPr/>
        <a:lstStyle/>
        <a:p>
          <a:endParaRPr lang="en-US"/>
        </a:p>
      </dgm:t>
    </dgm:pt>
    <dgm:pt modelId="{BADE1D41-8164-41EF-95DE-573CFC66ECD6}" type="sibTrans" cxnId="{5031DC73-FDCC-43DB-8B2A-7F096E68B06D}">
      <dgm:prSet/>
      <dgm:spPr/>
      <dgm:t>
        <a:bodyPr/>
        <a:lstStyle/>
        <a:p>
          <a:endParaRPr lang="en-US"/>
        </a:p>
      </dgm:t>
    </dgm:pt>
    <dgm:pt modelId="{8A86D2F0-180F-9A4A-9FDE-A6703A87B0E2}" type="pres">
      <dgm:prSet presAssocID="{ABFB6CBC-628F-40AF-B4CD-324B2FCB471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DAFDE4F-192F-6641-AF58-A64CD8290916}" type="pres">
      <dgm:prSet presAssocID="{779D6DA5-8DF2-4327-8E15-4046A55C338B}" presName="hierRoot1" presStyleCnt="0"/>
      <dgm:spPr/>
    </dgm:pt>
    <dgm:pt modelId="{5066BF66-E058-A34A-80BC-D1EEC045C836}" type="pres">
      <dgm:prSet presAssocID="{779D6DA5-8DF2-4327-8E15-4046A55C338B}" presName="composite" presStyleCnt="0"/>
      <dgm:spPr/>
    </dgm:pt>
    <dgm:pt modelId="{838E05BE-9211-1343-A8BA-3345879A5AB9}" type="pres">
      <dgm:prSet presAssocID="{779D6DA5-8DF2-4327-8E15-4046A55C338B}" presName="background" presStyleLbl="node0" presStyleIdx="0" presStyleCnt="2"/>
      <dgm:spPr/>
    </dgm:pt>
    <dgm:pt modelId="{3E01478E-BA3B-254D-8715-5BC0436057D1}" type="pres">
      <dgm:prSet presAssocID="{779D6DA5-8DF2-4327-8E15-4046A55C338B}" presName="text" presStyleLbl="fgAcc0" presStyleIdx="0" presStyleCnt="2">
        <dgm:presLayoutVars>
          <dgm:chPref val="3"/>
        </dgm:presLayoutVars>
      </dgm:prSet>
      <dgm:spPr/>
    </dgm:pt>
    <dgm:pt modelId="{1BA01EFD-31AE-A642-A3D4-8A5D89CB2296}" type="pres">
      <dgm:prSet presAssocID="{779D6DA5-8DF2-4327-8E15-4046A55C338B}" presName="hierChild2" presStyleCnt="0"/>
      <dgm:spPr/>
    </dgm:pt>
    <dgm:pt modelId="{F17DB787-7D1C-D346-B744-E0CAFC1D3F10}" type="pres">
      <dgm:prSet presAssocID="{7AC35454-D469-4C6A-8432-6276DD8CC410}" presName="hierRoot1" presStyleCnt="0"/>
      <dgm:spPr/>
    </dgm:pt>
    <dgm:pt modelId="{D62BEEE9-F1EF-7F4D-A27E-0776C9990197}" type="pres">
      <dgm:prSet presAssocID="{7AC35454-D469-4C6A-8432-6276DD8CC410}" presName="composite" presStyleCnt="0"/>
      <dgm:spPr/>
    </dgm:pt>
    <dgm:pt modelId="{F09BBB45-5091-5B4C-928A-15319AB10580}" type="pres">
      <dgm:prSet presAssocID="{7AC35454-D469-4C6A-8432-6276DD8CC410}" presName="background" presStyleLbl="node0" presStyleIdx="1" presStyleCnt="2"/>
      <dgm:spPr/>
    </dgm:pt>
    <dgm:pt modelId="{B2BD3842-AF4A-784F-BBC7-D4EEA05E2001}" type="pres">
      <dgm:prSet presAssocID="{7AC35454-D469-4C6A-8432-6276DD8CC410}" presName="text" presStyleLbl="fgAcc0" presStyleIdx="1" presStyleCnt="2">
        <dgm:presLayoutVars>
          <dgm:chPref val="3"/>
        </dgm:presLayoutVars>
      </dgm:prSet>
      <dgm:spPr/>
    </dgm:pt>
    <dgm:pt modelId="{95B4E2A6-78B4-074C-BB20-B69256A6351F}" type="pres">
      <dgm:prSet presAssocID="{7AC35454-D469-4C6A-8432-6276DD8CC410}" presName="hierChild2" presStyleCnt="0"/>
      <dgm:spPr/>
    </dgm:pt>
  </dgm:ptLst>
  <dgm:cxnLst>
    <dgm:cxn modelId="{5830AE2E-D4E5-FA47-9742-371358311131}" type="presOf" srcId="{ABFB6CBC-628F-40AF-B4CD-324B2FCB471A}" destId="{8A86D2F0-180F-9A4A-9FDE-A6703A87B0E2}" srcOrd="0" destOrd="0" presId="urn:microsoft.com/office/officeart/2005/8/layout/hierarchy1"/>
    <dgm:cxn modelId="{5031DC73-FDCC-43DB-8B2A-7F096E68B06D}" srcId="{ABFB6CBC-628F-40AF-B4CD-324B2FCB471A}" destId="{7AC35454-D469-4C6A-8432-6276DD8CC410}" srcOrd="1" destOrd="0" parTransId="{0BCA9A73-1EDE-4EFC-84FA-1F5599D1AF57}" sibTransId="{BADE1D41-8164-41EF-95DE-573CFC66ECD6}"/>
    <dgm:cxn modelId="{39DE2983-E985-4E3B-BB11-812D86D13955}" srcId="{ABFB6CBC-628F-40AF-B4CD-324B2FCB471A}" destId="{779D6DA5-8DF2-4327-8E15-4046A55C338B}" srcOrd="0" destOrd="0" parTransId="{332F8CAF-4666-4EDF-97BA-6184C93F0B39}" sibTransId="{C72E5910-A17F-4A48-BBCB-B6CEA5758023}"/>
    <dgm:cxn modelId="{9C9D3197-A6DD-7E41-9BD0-93F138CF37D8}" type="presOf" srcId="{779D6DA5-8DF2-4327-8E15-4046A55C338B}" destId="{3E01478E-BA3B-254D-8715-5BC0436057D1}" srcOrd="0" destOrd="0" presId="urn:microsoft.com/office/officeart/2005/8/layout/hierarchy1"/>
    <dgm:cxn modelId="{0EFE50D1-F072-C548-9D96-14A9383D2A0C}" type="presOf" srcId="{7AC35454-D469-4C6A-8432-6276DD8CC410}" destId="{B2BD3842-AF4A-784F-BBC7-D4EEA05E2001}" srcOrd="0" destOrd="0" presId="urn:microsoft.com/office/officeart/2005/8/layout/hierarchy1"/>
    <dgm:cxn modelId="{2DE625C1-5B05-3F43-9FB7-7799F5242B20}" type="presParOf" srcId="{8A86D2F0-180F-9A4A-9FDE-A6703A87B0E2}" destId="{8DAFDE4F-192F-6641-AF58-A64CD8290916}" srcOrd="0" destOrd="0" presId="urn:microsoft.com/office/officeart/2005/8/layout/hierarchy1"/>
    <dgm:cxn modelId="{9AF0DA38-CD3B-EB46-81A4-8ED23A79F7E0}" type="presParOf" srcId="{8DAFDE4F-192F-6641-AF58-A64CD8290916}" destId="{5066BF66-E058-A34A-80BC-D1EEC045C836}" srcOrd="0" destOrd="0" presId="urn:microsoft.com/office/officeart/2005/8/layout/hierarchy1"/>
    <dgm:cxn modelId="{FE98BE59-76B4-9443-84D3-0D6C463EDF02}" type="presParOf" srcId="{5066BF66-E058-A34A-80BC-D1EEC045C836}" destId="{838E05BE-9211-1343-A8BA-3345879A5AB9}" srcOrd="0" destOrd="0" presId="urn:microsoft.com/office/officeart/2005/8/layout/hierarchy1"/>
    <dgm:cxn modelId="{FB0FF6C9-66E4-0A4B-AFF0-6EF845B8887B}" type="presParOf" srcId="{5066BF66-E058-A34A-80BC-D1EEC045C836}" destId="{3E01478E-BA3B-254D-8715-5BC0436057D1}" srcOrd="1" destOrd="0" presId="urn:microsoft.com/office/officeart/2005/8/layout/hierarchy1"/>
    <dgm:cxn modelId="{32B5C657-15EB-C24A-B92C-109965A4E98B}" type="presParOf" srcId="{8DAFDE4F-192F-6641-AF58-A64CD8290916}" destId="{1BA01EFD-31AE-A642-A3D4-8A5D89CB2296}" srcOrd="1" destOrd="0" presId="urn:microsoft.com/office/officeart/2005/8/layout/hierarchy1"/>
    <dgm:cxn modelId="{BC275E62-1954-D040-AAC3-9A6611E159C1}" type="presParOf" srcId="{8A86D2F0-180F-9A4A-9FDE-A6703A87B0E2}" destId="{F17DB787-7D1C-D346-B744-E0CAFC1D3F10}" srcOrd="1" destOrd="0" presId="urn:microsoft.com/office/officeart/2005/8/layout/hierarchy1"/>
    <dgm:cxn modelId="{9DE026E7-C9AD-A148-8D47-714950D6E872}" type="presParOf" srcId="{F17DB787-7D1C-D346-B744-E0CAFC1D3F10}" destId="{D62BEEE9-F1EF-7F4D-A27E-0776C9990197}" srcOrd="0" destOrd="0" presId="urn:microsoft.com/office/officeart/2005/8/layout/hierarchy1"/>
    <dgm:cxn modelId="{9FB8EBD6-8C12-5E49-856A-8E0060D60BA9}" type="presParOf" srcId="{D62BEEE9-F1EF-7F4D-A27E-0776C9990197}" destId="{F09BBB45-5091-5B4C-928A-15319AB10580}" srcOrd="0" destOrd="0" presId="urn:microsoft.com/office/officeart/2005/8/layout/hierarchy1"/>
    <dgm:cxn modelId="{E3D28C05-7761-5E43-B445-C4E724AF6B58}" type="presParOf" srcId="{D62BEEE9-F1EF-7F4D-A27E-0776C9990197}" destId="{B2BD3842-AF4A-784F-BBC7-D4EEA05E2001}" srcOrd="1" destOrd="0" presId="urn:microsoft.com/office/officeart/2005/8/layout/hierarchy1"/>
    <dgm:cxn modelId="{F8A5FD4A-398D-CA4E-8CC8-71D0C75E742A}" type="presParOf" srcId="{F17DB787-7D1C-D346-B744-E0CAFC1D3F10}" destId="{95B4E2A6-78B4-074C-BB20-B69256A6351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1BF069D-04DE-4B3E-AFE3-0E8573F9D741}" type="doc">
      <dgm:prSet loTypeId="urn:microsoft.com/office/officeart/2005/8/layout/hList1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42B57F6-7D67-4D56-A7EE-37022DC1755D}">
      <dgm:prSet/>
      <dgm:spPr/>
      <dgm:t>
        <a:bodyPr/>
        <a:lstStyle/>
        <a:p>
          <a:r>
            <a:rPr lang="en-US"/>
            <a:t>Session 1 </a:t>
          </a:r>
        </a:p>
      </dgm:t>
    </dgm:pt>
    <dgm:pt modelId="{F6D03233-7C61-4DA8-833E-2488ED7A27DE}" type="parTrans" cxnId="{FC0BABDC-9C53-4BFA-A266-EE2094056290}">
      <dgm:prSet/>
      <dgm:spPr/>
      <dgm:t>
        <a:bodyPr/>
        <a:lstStyle/>
        <a:p>
          <a:endParaRPr lang="en-US"/>
        </a:p>
      </dgm:t>
    </dgm:pt>
    <dgm:pt modelId="{91391838-83F2-43E2-9FA2-30D39C31C37C}" type="sibTrans" cxnId="{FC0BABDC-9C53-4BFA-A266-EE2094056290}">
      <dgm:prSet/>
      <dgm:spPr/>
      <dgm:t>
        <a:bodyPr/>
        <a:lstStyle/>
        <a:p>
          <a:endParaRPr lang="en-US"/>
        </a:p>
      </dgm:t>
    </dgm:pt>
    <dgm:pt modelId="{8B0D6691-749C-4358-997D-78EFF402F2F0}">
      <dgm:prSet/>
      <dgm:spPr/>
      <dgm:t>
        <a:bodyPr/>
        <a:lstStyle/>
        <a:p>
          <a:r>
            <a:rPr lang="en-US"/>
            <a:t>Define the systemic challenges of the 4</a:t>
          </a:r>
          <a:r>
            <a:rPr lang="en-US" baseline="30000"/>
            <a:t>th</a:t>
          </a:r>
          <a:r>
            <a:rPr lang="en-US"/>
            <a:t> Industrial Revolution</a:t>
          </a:r>
        </a:p>
      </dgm:t>
    </dgm:pt>
    <dgm:pt modelId="{1C88C19D-1CDA-4E38-834E-E59521E7A9A6}" type="parTrans" cxnId="{805CFC26-7C5A-40D8-8D48-168E80E4A2D3}">
      <dgm:prSet/>
      <dgm:spPr/>
      <dgm:t>
        <a:bodyPr/>
        <a:lstStyle/>
        <a:p>
          <a:endParaRPr lang="en-US"/>
        </a:p>
      </dgm:t>
    </dgm:pt>
    <dgm:pt modelId="{8890F04D-788E-4ED5-A180-6D98C64DD72D}" type="sibTrans" cxnId="{805CFC26-7C5A-40D8-8D48-168E80E4A2D3}">
      <dgm:prSet/>
      <dgm:spPr/>
      <dgm:t>
        <a:bodyPr/>
        <a:lstStyle/>
        <a:p>
          <a:endParaRPr lang="en-US"/>
        </a:p>
      </dgm:t>
    </dgm:pt>
    <dgm:pt modelId="{83691AAD-7553-4A05-8A67-4465B06DCF3F}">
      <dgm:prSet/>
      <dgm:spPr/>
      <dgm:t>
        <a:bodyPr/>
        <a:lstStyle/>
        <a:p>
          <a:r>
            <a:rPr lang="en-US"/>
            <a:t>Explore why empathy and shared humanity are more important than ever in 4IR</a:t>
          </a:r>
        </a:p>
      </dgm:t>
    </dgm:pt>
    <dgm:pt modelId="{7E173040-5F28-411A-9D57-20072E947D9A}" type="parTrans" cxnId="{0E2F75EA-1C6F-4E60-B597-10B575D930CD}">
      <dgm:prSet/>
      <dgm:spPr/>
      <dgm:t>
        <a:bodyPr/>
        <a:lstStyle/>
        <a:p>
          <a:endParaRPr lang="en-US"/>
        </a:p>
      </dgm:t>
    </dgm:pt>
    <dgm:pt modelId="{879DFE80-79EC-4311-95B5-E6DC6A8F961C}" type="sibTrans" cxnId="{0E2F75EA-1C6F-4E60-B597-10B575D930CD}">
      <dgm:prSet/>
      <dgm:spPr/>
      <dgm:t>
        <a:bodyPr/>
        <a:lstStyle/>
        <a:p>
          <a:endParaRPr lang="en-US"/>
        </a:p>
      </dgm:t>
    </dgm:pt>
    <dgm:pt modelId="{336A5D09-A3D2-4753-9F40-6E28FAF02302}">
      <dgm:prSet/>
      <dgm:spPr/>
      <dgm:t>
        <a:bodyPr/>
        <a:lstStyle/>
        <a:p>
          <a:r>
            <a:rPr lang="en-US"/>
            <a:t>Resources/strategies for building relationships and shared humanity during remote teaching </a:t>
          </a:r>
        </a:p>
      </dgm:t>
    </dgm:pt>
    <dgm:pt modelId="{5C7105B7-F950-4143-9F98-69331540DC06}" type="parTrans" cxnId="{13B591DB-A0D4-47D8-AF94-707140E157D4}">
      <dgm:prSet/>
      <dgm:spPr/>
      <dgm:t>
        <a:bodyPr/>
        <a:lstStyle/>
        <a:p>
          <a:endParaRPr lang="en-US"/>
        </a:p>
      </dgm:t>
    </dgm:pt>
    <dgm:pt modelId="{8418BB82-2E88-4701-95BE-90C782A57B3E}" type="sibTrans" cxnId="{13B591DB-A0D4-47D8-AF94-707140E157D4}">
      <dgm:prSet/>
      <dgm:spPr/>
      <dgm:t>
        <a:bodyPr/>
        <a:lstStyle/>
        <a:p>
          <a:endParaRPr lang="en-US"/>
        </a:p>
      </dgm:t>
    </dgm:pt>
    <dgm:pt modelId="{F2F81CE1-9AEA-4691-AF89-0A30A4B36907}">
      <dgm:prSet/>
      <dgm:spPr/>
      <dgm:t>
        <a:bodyPr/>
        <a:lstStyle/>
        <a:p>
          <a:r>
            <a:rPr lang="en-US"/>
            <a:t>Session 2</a:t>
          </a:r>
        </a:p>
      </dgm:t>
    </dgm:pt>
    <dgm:pt modelId="{15134E7D-D320-48B4-9B4A-13A82B983BED}" type="parTrans" cxnId="{DC1881F4-40E4-4D3A-8A25-AEB6D61D9CF9}">
      <dgm:prSet/>
      <dgm:spPr/>
      <dgm:t>
        <a:bodyPr/>
        <a:lstStyle/>
        <a:p>
          <a:endParaRPr lang="en-US"/>
        </a:p>
      </dgm:t>
    </dgm:pt>
    <dgm:pt modelId="{23F2C056-E101-4DC7-BADF-B72AB3C0918E}" type="sibTrans" cxnId="{DC1881F4-40E4-4D3A-8A25-AEB6D61D9CF9}">
      <dgm:prSet/>
      <dgm:spPr/>
      <dgm:t>
        <a:bodyPr/>
        <a:lstStyle/>
        <a:p>
          <a:endParaRPr lang="en-US"/>
        </a:p>
      </dgm:t>
    </dgm:pt>
    <dgm:pt modelId="{0BCE476D-730D-4DBB-84A1-C90DC0B6340D}">
      <dgm:prSet/>
      <dgm:spPr/>
      <dgm:t>
        <a:bodyPr/>
        <a:lstStyle/>
        <a:p>
          <a:r>
            <a:rPr lang="en-US" dirty="0"/>
            <a:t>Finding purpose and power in times of crisis</a:t>
          </a:r>
        </a:p>
      </dgm:t>
    </dgm:pt>
    <dgm:pt modelId="{7EBB7446-881D-4249-A76D-A3E0CF3CFDC6}" type="parTrans" cxnId="{DE83C1F4-7681-4E6A-B09E-6915B043184B}">
      <dgm:prSet/>
      <dgm:spPr/>
      <dgm:t>
        <a:bodyPr/>
        <a:lstStyle/>
        <a:p>
          <a:endParaRPr lang="en-US"/>
        </a:p>
      </dgm:t>
    </dgm:pt>
    <dgm:pt modelId="{E03038A7-B567-4589-987E-6DD6166CC7F0}" type="sibTrans" cxnId="{DE83C1F4-7681-4E6A-B09E-6915B043184B}">
      <dgm:prSet/>
      <dgm:spPr/>
      <dgm:t>
        <a:bodyPr/>
        <a:lstStyle/>
        <a:p>
          <a:endParaRPr lang="en-US"/>
        </a:p>
      </dgm:t>
    </dgm:pt>
    <dgm:pt modelId="{7C7B187C-93E1-4653-84F5-4F3382767164}">
      <dgm:prSet/>
      <dgm:spPr/>
      <dgm:t>
        <a:bodyPr/>
        <a:lstStyle/>
        <a:p>
          <a:r>
            <a:rPr lang="en-US"/>
            <a:t>Local vs. Global Problem solving – United Nations Sustainable Development Goals</a:t>
          </a:r>
        </a:p>
      </dgm:t>
    </dgm:pt>
    <dgm:pt modelId="{8395A5D2-3087-4F3B-A43A-B48AF413742C}" type="parTrans" cxnId="{9188D85A-A323-4BEC-80B6-0C8DADDE8F7A}">
      <dgm:prSet/>
      <dgm:spPr/>
      <dgm:t>
        <a:bodyPr/>
        <a:lstStyle/>
        <a:p>
          <a:endParaRPr lang="en-US"/>
        </a:p>
      </dgm:t>
    </dgm:pt>
    <dgm:pt modelId="{F8CD1905-557F-432F-8DE8-072A9935823F}" type="sibTrans" cxnId="{9188D85A-A323-4BEC-80B6-0C8DADDE8F7A}">
      <dgm:prSet/>
      <dgm:spPr/>
      <dgm:t>
        <a:bodyPr/>
        <a:lstStyle/>
        <a:p>
          <a:endParaRPr lang="en-US"/>
        </a:p>
      </dgm:t>
    </dgm:pt>
    <dgm:pt modelId="{7AF16A5C-433E-43CA-AAD0-1581FDBCDDAF}">
      <dgm:prSet/>
      <dgm:spPr/>
      <dgm:t>
        <a:bodyPr/>
        <a:lstStyle/>
        <a:p>
          <a:r>
            <a:rPr lang="en-US" dirty="0"/>
            <a:t>Introduction to Design Thinking</a:t>
          </a:r>
        </a:p>
      </dgm:t>
    </dgm:pt>
    <dgm:pt modelId="{E2003A63-8809-4D8E-83D6-65E638C9A1AE}" type="parTrans" cxnId="{218AAC4F-E297-45BE-B5B8-6F947230DD22}">
      <dgm:prSet/>
      <dgm:spPr/>
      <dgm:t>
        <a:bodyPr/>
        <a:lstStyle/>
        <a:p>
          <a:endParaRPr lang="en-US"/>
        </a:p>
      </dgm:t>
    </dgm:pt>
    <dgm:pt modelId="{89873BD6-6EBE-47AB-B76C-4B7FEF061538}" type="sibTrans" cxnId="{218AAC4F-E297-45BE-B5B8-6F947230DD22}">
      <dgm:prSet/>
      <dgm:spPr/>
      <dgm:t>
        <a:bodyPr/>
        <a:lstStyle/>
        <a:p>
          <a:endParaRPr lang="en-US"/>
        </a:p>
      </dgm:t>
    </dgm:pt>
    <dgm:pt modelId="{FFDD8727-A4BE-4209-A57B-4761DAE11218}">
      <dgm:prSet/>
      <dgm:spPr/>
      <dgm:t>
        <a:bodyPr/>
        <a:lstStyle/>
        <a:p>
          <a:r>
            <a:rPr lang="en-US"/>
            <a:t>Session 3</a:t>
          </a:r>
        </a:p>
      </dgm:t>
    </dgm:pt>
    <dgm:pt modelId="{D4EEF3AA-1D67-4E6B-A60F-8B76549840DE}" type="parTrans" cxnId="{689CF32B-852C-4C58-B3E9-D709F1D09955}">
      <dgm:prSet/>
      <dgm:spPr/>
      <dgm:t>
        <a:bodyPr/>
        <a:lstStyle/>
        <a:p>
          <a:endParaRPr lang="en-US"/>
        </a:p>
      </dgm:t>
    </dgm:pt>
    <dgm:pt modelId="{E3EEF770-89A6-4E40-83FF-7A44E465C1F8}" type="sibTrans" cxnId="{689CF32B-852C-4C58-B3E9-D709F1D09955}">
      <dgm:prSet/>
      <dgm:spPr/>
      <dgm:t>
        <a:bodyPr/>
        <a:lstStyle/>
        <a:p>
          <a:endParaRPr lang="en-US"/>
        </a:p>
      </dgm:t>
    </dgm:pt>
    <dgm:pt modelId="{87D90DF8-780E-4AA0-B9EB-F20959CA0FCB}">
      <dgm:prSet/>
      <dgm:spPr/>
      <dgm:t>
        <a:bodyPr/>
        <a:lstStyle/>
        <a:p>
          <a:r>
            <a:rPr lang="en-US" dirty="0"/>
            <a:t>Applying what we’ve learned – Exploring Problems of Practice and Developing Solutions</a:t>
          </a:r>
        </a:p>
      </dgm:t>
    </dgm:pt>
    <dgm:pt modelId="{8D20F17F-9137-4812-B62E-D78D948DB7F0}" type="parTrans" cxnId="{E2831809-DEF1-45A5-B2CF-1697CBDC26FA}">
      <dgm:prSet/>
      <dgm:spPr/>
      <dgm:t>
        <a:bodyPr/>
        <a:lstStyle/>
        <a:p>
          <a:endParaRPr lang="en-US"/>
        </a:p>
      </dgm:t>
    </dgm:pt>
    <dgm:pt modelId="{B612E6FE-6946-471C-9FCE-2FD5EB904658}" type="sibTrans" cxnId="{E2831809-DEF1-45A5-B2CF-1697CBDC26FA}">
      <dgm:prSet/>
      <dgm:spPr/>
      <dgm:t>
        <a:bodyPr/>
        <a:lstStyle/>
        <a:p>
          <a:endParaRPr lang="en-US"/>
        </a:p>
      </dgm:t>
    </dgm:pt>
    <dgm:pt modelId="{A7F85FEE-D42F-E944-8298-BAE141A5270A}">
      <dgm:prSet/>
      <dgm:spPr/>
      <dgm:t>
        <a:bodyPr/>
        <a:lstStyle/>
        <a:p>
          <a:r>
            <a:rPr lang="en-US" dirty="0"/>
            <a:t>Continue – Resources for remote teaching</a:t>
          </a:r>
        </a:p>
      </dgm:t>
    </dgm:pt>
    <dgm:pt modelId="{FBA85FEB-E1F4-C942-AE62-8D8E33509644}" type="parTrans" cxnId="{81B58268-6606-6D4A-AFD5-E954F02BC4D5}">
      <dgm:prSet/>
      <dgm:spPr/>
      <dgm:t>
        <a:bodyPr/>
        <a:lstStyle/>
        <a:p>
          <a:endParaRPr lang="en-US"/>
        </a:p>
      </dgm:t>
    </dgm:pt>
    <dgm:pt modelId="{5007AB64-B82D-E84C-B0D5-7F6B7F0F1D5E}" type="sibTrans" cxnId="{81B58268-6606-6D4A-AFD5-E954F02BC4D5}">
      <dgm:prSet/>
      <dgm:spPr/>
      <dgm:t>
        <a:bodyPr/>
        <a:lstStyle/>
        <a:p>
          <a:endParaRPr lang="en-US"/>
        </a:p>
      </dgm:t>
    </dgm:pt>
    <dgm:pt modelId="{5C511EE0-2F3F-B549-B6B0-DC2BDCCAE0AD}">
      <dgm:prSet/>
      <dgm:spPr/>
      <dgm:t>
        <a:bodyPr/>
        <a:lstStyle/>
        <a:p>
          <a:r>
            <a:rPr lang="en-US" dirty="0"/>
            <a:t>Design Thinking – What is it, and how does it fit with my teaching goals?</a:t>
          </a:r>
        </a:p>
      </dgm:t>
    </dgm:pt>
    <dgm:pt modelId="{AEDD05E7-901B-8140-831A-AF7ADCD43E39}" type="parTrans" cxnId="{9A013269-CE1D-1348-B90B-4DF44A25BAC7}">
      <dgm:prSet/>
      <dgm:spPr/>
      <dgm:t>
        <a:bodyPr/>
        <a:lstStyle/>
        <a:p>
          <a:endParaRPr lang="en-US"/>
        </a:p>
      </dgm:t>
    </dgm:pt>
    <dgm:pt modelId="{646D1BD4-FB16-CC4E-9773-F431FEBDC576}" type="sibTrans" cxnId="{9A013269-CE1D-1348-B90B-4DF44A25BAC7}">
      <dgm:prSet/>
      <dgm:spPr/>
      <dgm:t>
        <a:bodyPr/>
        <a:lstStyle/>
        <a:p>
          <a:endParaRPr lang="en-US"/>
        </a:p>
      </dgm:t>
    </dgm:pt>
    <dgm:pt modelId="{43282697-AEE5-4840-BC15-F9464EB5A5ED}">
      <dgm:prSet/>
      <dgm:spPr/>
      <dgm:t>
        <a:bodyPr/>
        <a:lstStyle/>
        <a:p>
          <a:r>
            <a:rPr lang="en-US" dirty="0"/>
            <a:t>Goal setting and moving into the unknown future.</a:t>
          </a:r>
        </a:p>
      </dgm:t>
    </dgm:pt>
    <dgm:pt modelId="{426A4922-4435-1E46-981F-DB660D6DE82A}" type="parTrans" cxnId="{0AA5B562-7757-BA47-A549-666F91CB3467}">
      <dgm:prSet/>
      <dgm:spPr/>
      <dgm:t>
        <a:bodyPr/>
        <a:lstStyle/>
        <a:p>
          <a:endParaRPr lang="en-US"/>
        </a:p>
      </dgm:t>
    </dgm:pt>
    <dgm:pt modelId="{B05739EF-819D-B344-A6B5-DA416180F7CA}" type="sibTrans" cxnId="{0AA5B562-7757-BA47-A549-666F91CB3467}">
      <dgm:prSet/>
      <dgm:spPr/>
      <dgm:t>
        <a:bodyPr/>
        <a:lstStyle/>
        <a:p>
          <a:endParaRPr lang="en-US"/>
        </a:p>
      </dgm:t>
    </dgm:pt>
    <dgm:pt modelId="{7A65284E-71FE-F144-B25F-80A67F4F0211}" type="pres">
      <dgm:prSet presAssocID="{31BF069D-04DE-4B3E-AFE3-0E8573F9D741}" presName="Name0" presStyleCnt="0">
        <dgm:presLayoutVars>
          <dgm:dir/>
          <dgm:animLvl val="lvl"/>
          <dgm:resizeHandles val="exact"/>
        </dgm:presLayoutVars>
      </dgm:prSet>
      <dgm:spPr/>
    </dgm:pt>
    <dgm:pt modelId="{BF75D714-3B92-5843-BB78-9B579DC00818}" type="pres">
      <dgm:prSet presAssocID="{D42B57F6-7D67-4D56-A7EE-37022DC1755D}" presName="composite" presStyleCnt="0"/>
      <dgm:spPr/>
    </dgm:pt>
    <dgm:pt modelId="{EA3C792A-B53C-7140-AA35-EACB5569619B}" type="pres">
      <dgm:prSet presAssocID="{D42B57F6-7D67-4D56-A7EE-37022DC1755D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62B596E7-4ABD-7148-AC6D-F2F4B4CCB98B}" type="pres">
      <dgm:prSet presAssocID="{D42B57F6-7D67-4D56-A7EE-37022DC1755D}" presName="desTx" presStyleLbl="alignAccFollowNode1" presStyleIdx="0" presStyleCnt="3">
        <dgm:presLayoutVars>
          <dgm:bulletEnabled val="1"/>
        </dgm:presLayoutVars>
      </dgm:prSet>
      <dgm:spPr/>
    </dgm:pt>
    <dgm:pt modelId="{8556D59C-4C45-AA4F-BC1C-17A858CC3659}" type="pres">
      <dgm:prSet presAssocID="{91391838-83F2-43E2-9FA2-30D39C31C37C}" presName="space" presStyleCnt="0"/>
      <dgm:spPr/>
    </dgm:pt>
    <dgm:pt modelId="{AF0D8485-B860-2C4D-B3D6-6F93D7413BB4}" type="pres">
      <dgm:prSet presAssocID="{F2F81CE1-9AEA-4691-AF89-0A30A4B36907}" presName="composite" presStyleCnt="0"/>
      <dgm:spPr/>
    </dgm:pt>
    <dgm:pt modelId="{B4D01FA6-E7F8-4C41-8705-DF8B206321E5}" type="pres">
      <dgm:prSet presAssocID="{F2F81CE1-9AEA-4691-AF89-0A30A4B36907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7A84077B-D5D2-7444-A50E-E18E78CCEE0A}" type="pres">
      <dgm:prSet presAssocID="{F2F81CE1-9AEA-4691-AF89-0A30A4B36907}" presName="desTx" presStyleLbl="alignAccFollowNode1" presStyleIdx="1" presStyleCnt="3">
        <dgm:presLayoutVars>
          <dgm:bulletEnabled val="1"/>
        </dgm:presLayoutVars>
      </dgm:prSet>
      <dgm:spPr/>
    </dgm:pt>
    <dgm:pt modelId="{0B3D6519-38DB-144F-B275-6D4D4F197994}" type="pres">
      <dgm:prSet presAssocID="{23F2C056-E101-4DC7-BADF-B72AB3C0918E}" presName="space" presStyleCnt="0"/>
      <dgm:spPr/>
    </dgm:pt>
    <dgm:pt modelId="{5CCF53D9-6236-EC4A-9A4F-DF7D73EF4995}" type="pres">
      <dgm:prSet presAssocID="{FFDD8727-A4BE-4209-A57B-4761DAE11218}" presName="composite" presStyleCnt="0"/>
      <dgm:spPr/>
    </dgm:pt>
    <dgm:pt modelId="{CC4985B8-C675-2944-A965-BE3A2FF2715E}" type="pres">
      <dgm:prSet presAssocID="{FFDD8727-A4BE-4209-A57B-4761DAE11218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51469437-7C4C-1F4D-A339-FAEFF470EFA2}" type="pres">
      <dgm:prSet presAssocID="{FFDD8727-A4BE-4209-A57B-4761DAE11218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E2831809-DEF1-45A5-B2CF-1697CBDC26FA}" srcId="{FFDD8727-A4BE-4209-A57B-4761DAE11218}" destId="{87D90DF8-780E-4AA0-B9EB-F20959CA0FCB}" srcOrd="1" destOrd="0" parTransId="{8D20F17F-9137-4812-B62E-D78D948DB7F0}" sibTransId="{B612E6FE-6946-471C-9FCE-2FD5EB904658}"/>
    <dgm:cxn modelId="{CEA22C0E-A6F8-654E-B745-664E64578D77}" type="presOf" srcId="{336A5D09-A3D2-4753-9F40-6E28FAF02302}" destId="{62B596E7-4ABD-7148-AC6D-F2F4B4CCB98B}" srcOrd="0" destOrd="2" presId="urn:microsoft.com/office/officeart/2005/8/layout/hList1"/>
    <dgm:cxn modelId="{C2D07C1B-5055-5D4B-BA6E-29DEEBBC7606}" type="presOf" srcId="{F2F81CE1-9AEA-4691-AF89-0A30A4B36907}" destId="{B4D01FA6-E7F8-4C41-8705-DF8B206321E5}" srcOrd="0" destOrd="0" presId="urn:microsoft.com/office/officeart/2005/8/layout/hList1"/>
    <dgm:cxn modelId="{55B08224-2EF8-3044-A631-D18AAF83F0DD}" type="presOf" srcId="{D42B57F6-7D67-4D56-A7EE-37022DC1755D}" destId="{EA3C792A-B53C-7140-AA35-EACB5569619B}" srcOrd="0" destOrd="0" presId="urn:microsoft.com/office/officeart/2005/8/layout/hList1"/>
    <dgm:cxn modelId="{805CFC26-7C5A-40D8-8D48-168E80E4A2D3}" srcId="{D42B57F6-7D67-4D56-A7EE-37022DC1755D}" destId="{8B0D6691-749C-4358-997D-78EFF402F2F0}" srcOrd="0" destOrd="0" parTransId="{1C88C19D-1CDA-4E38-834E-E59521E7A9A6}" sibTransId="{8890F04D-788E-4ED5-A180-6D98C64DD72D}"/>
    <dgm:cxn modelId="{689CF32B-852C-4C58-B3E9-D709F1D09955}" srcId="{31BF069D-04DE-4B3E-AFE3-0E8573F9D741}" destId="{FFDD8727-A4BE-4209-A57B-4761DAE11218}" srcOrd="2" destOrd="0" parTransId="{D4EEF3AA-1D67-4E6B-A60F-8B76549840DE}" sibTransId="{E3EEF770-89A6-4E40-83FF-7A44E465C1F8}"/>
    <dgm:cxn modelId="{5A541231-58B2-6346-AA5E-86F21A0E83F3}" type="presOf" srcId="{7AF16A5C-433E-43CA-AAD0-1581FDBCDDAF}" destId="{7A84077B-D5D2-7444-A50E-E18E78CCEE0A}" srcOrd="0" destOrd="3" presId="urn:microsoft.com/office/officeart/2005/8/layout/hList1"/>
    <dgm:cxn modelId="{980B033C-6AE6-9F45-8F9A-F6D80B933F6F}" type="presOf" srcId="{87D90DF8-780E-4AA0-B9EB-F20959CA0FCB}" destId="{51469437-7C4C-1F4D-A339-FAEFF470EFA2}" srcOrd="0" destOrd="1" presId="urn:microsoft.com/office/officeart/2005/8/layout/hList1"/>
    <dgm:cxn modelId="{218AAC4F-E297-45BE-B5B8-6F947230DD22}" srcId="{F2F81CE1-9AEA-4691-AF89-0A30A4B36907}" destId="{7AF16A5C-433E-43CA-AAD0-1581FDBCDDAF}" srcOrd="3" destOrd="0" parTransId="{E2003A63-8809-4D8E-83D6-65E638C9A1AE}" sibTransId="{89873BD6-6EBE-47AB-B76C-4B7FEF061538}"/>
    <dgm:cxn modelId="{9188D85A-A323-4BEC-80B6-0C8DADDE8F7A}" srcId="{F2F81CE1-9AEA-4691-AF89-0A30A4B36907}" destId="{7C7B187C-93E1-4653-84F5-4F3382767164}" srcOrd="2" destOrd="0" parTransId="{8395A5D2-3087-4F3B-A43A-B48AF413742C}" sibTransId="{F8CD1905-557F-432F-8DE8-072A9935823F}"/>
    <dgm:cxn modelId="{971C7D61-993C-8B44-8CE3-04E68E6ED76C}" type="presOf" srcId="{31BF069D-04DE-4B3E-AFE3-0E8573F9D741}" destId="{7A65284E-71FE-F144-B25F-80A67F4F0211}" srcOrd="0" destOrd="0" presId="urn:microsoft.com/office/officeart/2005/8/layout/hList1"/>
    <dgm:cxn modelId="{0AA5B562-7757-BA47-A549-666F91CB3467}" srcId="{FFDD8727-A4BE-4209-A57B-4761DAE11218}" destId="{43282697-AEE5-4840-BC15-F9464EB5A5ED}" srcOrd="2" destOrd="0" parTransId="{426A4922-4435-1E46-981F-DB660D6DE82A}" sibTransId="{B05739EF-819D-B344-A6B5-DA416180F7CA}"/>
    <dgm:cxn modelId="{81B58268-6606-6D4A-AFD5-E954F02BC4D5}" srcId="{F2F81CE1-9AEA-4691-AF89-0A30A4B36907}" destId="{A7F85FEE-D42F-E944-8298-BAE141A5270A}" srcOrd="0" destOrd="0" parTransId="{FBA85FEB-E1F4-C942-AE62-8D8E33509644}" sibTransId="{5007AB64-B82D-E84C-B0D5-7F6B7F0F1D5E}"/>
    <dgm:cxn modelId="{9A013269-CE1D-1348-B90B-4DF44A25BAC7}" srcId="{FFDD8727-A4BE-4209-A57B-4761DAE11218}" destId="{5C511EE0-2F3F-B549-B6B0-DC2BDCCAE0AD}" srcOrd="0" destOrd="0" parTransId="{AEDD05E7-901B-8140-831A-AF7ADCD43E39}" sibTransId="{646D1BD4-FB16-CC4E-9773-F431FEBDC576}"/>
    <dgm:cxn modelId="{DE05B76A-C3D7-C04B-A99E-FFC755B2E0E5}" type="presOf" srcId="{83691AAD-7553-4A05-8A67-4465B06DCF3F}" destId="{62B596E7-4ABD-7148-AC6D-F2F4B4CCB98B}" srcOrd="0" destOrd="1" presId="urn:microsoft.com/office/officeart/2005/8/layout/hList1"/>
    <dgm:cxn modelId="{76972987-0509-504F-9902-0DAA28CA968D}" type="presOf" srcId="{FFDD8727-A4BE-4209-A57B-4761DAE11218}" destId="{CC4985B8-C675-2944-A965-BE3A2FF2715E}" srcOrd="0" destOrd="0" presId="urn:microsoft.com/office/officeart/2005/8/layout/hList1"/>
    <dgm:cxn modelId="{16E08D97-B70D-C74E-9684-C800F3994F8E}" type="presOf" srcId="{7C7B187C-93E1-4653-84F5-4F3382767164}" destId="{7A84077B-D5D2-7444-A50E-E18E78CCEE0A}" srcOrd="0" destOrd="2" presId="urn:microsoft.com/office/officeart/2005/8/layout/hList1"/>
    <dgm:cxn modelId="{F6B4C7A1-F1B5-0946-BF00-785AB6CA6296}" type="presOf" srcId="{5C511EE0-2F3F-B549-B6B0-DC2BDCCAE0AD}" destId="{51469437-7C4C-1F4D-A339-FAEFF470EFA2}" srcOrd="0" destOrd="0" presId="urn:microsoft.com/office/officeart/2005/8/layout/hList1"/>
    <dgm:cxn modelId="{8053A4C1-00CF-7040-8DDD-00CC0EF7CB68}" type="presOf" srcId="{0BCE476D-730D-4DBB-84A1-C90DC0B6340D}" destId="{7A84077B-D5D2-7444-A50E-E18E78CCEE0A}" srcOrd="0" destOrd="1" presId="urn:microsoft.com/office/officeart/2005/8/layout/hList1"/>
    <dgm:cxn modelId="{13B591DB-A0D4-47D8-AF94-707140E157D4}" srcId="{D42B57F6-7D67-4D56-A7EE-37022DC1755D}" destId="{336A5D09-A3D2-4753-9F40-6E28FAF02302}" srcOrd="2" destOrd="0" parTransId="{5C7105B7-F950-4143-9F98-69331540DC06}" sibTransId="{8418BB82-2E88-4701-95BE-90C782A57B3E}"/>
    <dgm:cxn modelId="{FC0BABDC-9C53-4BFA-A266-EE2094056290}" srcId="{31BF069D-04DE-4B3E-AFE3-0E8573F9D741}" destId="{D42B57F6-7D67-4D56-A7EE-37022DC1755D}" srcOrd="0" destOrd="0" parTransId="{F6D03233-7C61-4DA8-833E-2488ED7A27DE}" sibTransId="{91391838-83F2-43E2-9FA2-30D39C31C37C}"/>
    <dgm:cxn modelId="{CCB961E8-10D7-8344-8AD1-A34C518E255C}" type="presOf" srcId="{43282697-AEE5-4840-BC15-F9464EB5A5ED}" destId="{51469437-7C4C-1F4D-A339-FAEFF470EFA2}" srcOrd="0" destOrd="2" presId="urn:microsoft.com/office/officeart/2005/8/layout/hList1"/>
    <dgm:cxn modelId="{0E2F75EA-1C6F-4E60-B597-10B575D930CD}" srcId="{D42B57F6-7D67-4D56-A7EE-37022DC1755D}" destId="{83691AAD-7553-4A05-8A67-4465B06DCF3F}" srcOrd="1" destOrd="0" parTransId="{7E173040-5F28-411A-9D57-20072E947D9A}" sibTransId="{879DFE80-79EC-4311-95B5-E6DC6A8F961C}"/>
    <dgm:cxn modelId="{07D2B3F0-3112-9846-8614-6FDE3BF17B7D}" type="presOf" srcId="{A7F85FEE-D42F-E944-8298-BAE141A5270A}" destId="{7A84077B-D5D2-7444-A50E-E18E78CCEE0A}" srcOrd="0" destOrd="0" presId="urn:microsoft.com/office/officeart/2005/8/layout/hList1"/>
    <dgm:cxn modelId="{DC1881F4-40E4-4D3A-8A25-AEB6D61D9CF9}" srcId="{31BF069D-04DE-4B3E-AFE3-0E8573F9D741}" destId="{F2F81CE1-9AEA-4691-AF89-0A30A4B36907}" srcOrd="1" destOrd="0" parTransId="{15134E7D-D320-48B4-9B4A-13A82B983BED}" sibTransId="{23F2C056-E101-4DC7-BADF-B72AB3C0918E}"/>
    <dgm:cxn modelId="{DE83C1F4-7681-4E6A-B09E-6915B043184B}" srcId="{F2F81CE1-9AEA-4691-AF89-0A30A4B36907}" destId="{0BCE476D-730D-4DBB-84A1-C90DC0B6340D}" srcOrd="1" destOrd="0" parTransId="{7EBB7446-881D-4249-A76D-A3E0CF3CFDC6}" sibTransId="{E03038A7-B567-4589-987E-6DD6166CC7F0}"/>
    <dgm:cxn modelId="{BD68D2FE-C8E2-BF43-86EE-9C4225E01713}" type="presOf" srcId="{8B0D6691-749C-4358-997D-78EFF402F2F0}" destId="{62B596E7-4ABD-7148-AC6D-F2F4B4CCB98B}" srcOrd="0" destOrd="0" presId="urn:microsoft.com/office/officeart/2005/8/layout/hList1"/>
    <dgm:cxn modelId="{877ECCBA-860B-2741-ACE3-FC0E36CE566F}" type="presParOf" srcId="{7A65284E-71FE-F144-B25F-80A67F4F0211}" destId="{BF75D714-3B92-5843-BB78-9B579DC00818}" srcOrd="0" destOrd="0" presId="urn:microsoft.com/office/officeart/2005/8/layout/hList1"/>
    <dgm:cxn modelId="{26A8EA84-DF95-3141-8500-44DFF9E9994D}" type="presParOf" srcId="{BF75D714-3B92-5843-BB78-9B579DC00818}" destId="{EA3C792A-B53C-7140-AA35-EACB5569619B}" srcOrd="0" destOrd="0" presId="urn:microsoft.com/office/officeart/2005/8/layout/hList1"/>
    <dgm:cxn modelId="{A6FC37F8-0D1D-4246-9C8D-0DBD2D382858}" type="presParOf" srcId="{BF75D714-3B92-5843-BB78-9B579DC00818}" destId="{62B596E7-4ABD-7148-AC6D-F2F4B4CCB98B}" srcOrd="1" destOrd="0" presId="urn:microsoft.com/office/officeart/2005/8/layout/hList1"/>
    <dgm:cxn modelId="{44CB027B-374B-1942-ACF7-D28D95B3E029}" type="presParOf" srcId="{7A65284E-71FE-F144-B25F-80A67F4F0211}" destId="{8556D59C-4C45-AA4F-BC1C-17A858CC3659}" srcOrd="1" destOrd="0" presId="urn:microsoft.com/office/officeart/2005/8/layout/hList1"/>
    <dgm:cxn modelId="{8CCFAAC8-3FBE-2B4D-ABEB-29AB94BABDBB}" type="presParOf" srcId="{7A65284E-71FE-F144-B25F-80A67F4F0211}" destId="{AF0D8485-B860-2C4D-B3D6-6F93D7413BB4}" srcOrd="2" destOrd="0" presId="urn:microsoft.com/office/officeart/2005/8/layout/hList1"/>
    <dgm:cxn modelId="{2D630B37-6D6F-7042-BCD1-6F7183D53FE2}" type="presParOf" srcId="{AF0D8485-B860-2C4D-B3D6-6F93D7413BB4}" destId="{B4D01FA6-E7F8-4C41-8705-DF8B206321E5}" srcOrd="0" destOrd="0" presId="urn:microsoft.com/office/officeart/2005/8/layout/hList1"/>
    <dgm:cxn modelId="{E0E27E20-9203-1A44-829D-6DD9EBDD2E80}" type="presParOf" srcId="{AF0D8485-B860-2C4D-B3D6-6F93D7413BB4}" destId="{7A84077B-D5D2-7444-A50E-E18E78CCEE0A}" srcOrd="1" destOrd="0" presId="urn:microsoft.com/office/officeart/2005/8/layout/hList1"/>
    <dgm:cxn modelId="{5503EDB8-ADE8-B344-808C-8BA664B6C6DF}" type="presParOf" srcId="{7A65284E-71FE-F144-B25F-80A67F4F0211}" destId="{0B3D6519-38DB-144F-B275-6D4D4F197994}" srcOrd="3" destOrd="0" presId="urn:microsoft.com/office/officeart/2005/8/layout/hList1"/>
    <dgm:cxn modelId="{27B57F72-E801-904A-8125-92DB904048DB}" type="presParOf" srcId="{7A65284E-71FE-F144-B25F-80A67F4F0211}" destId="{5CCF53D9-6236-EC4A-9A4F-DF7D73EF4995}" srcOrd="4" destOrd="0" presId="urn:microsoft.com/office/officeart/2005/8/layout/hList1"/>
    <dgm:cxn modelId="{FC802B04-BE81-F545-81A5-3DFF64931EFE}" type="presParOf" srcId="{5CCF53D9-6236-EC4A-9A4F-DF7D73EF4995}" destId="{CC4985B8-C675-2944-A965-BE3A2FF2715E}" srcOrd="0" destOrd="0" presId="urn:microsoft.com/office/officeart/2005/8/layout/hList1"/>
    <dgm:cxn modelId="{9BFFDB3B-4A91-504A-853B-5F0B2A4BD014}" type="presParOf" srcId="{5CCF53D9-6236-EC4A-9A4F-DF7D73EF4995}" destId="{51469437-7C4C-1F4D-A339-FAEFF470EFA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0A04FB8-90BA-489F-98CB-977B04484160}" type="doc">
      <dgm:prSet loTypeId="urn:microsoft.com/office/officeart/2005/8/layout/default" loCatId="list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78107EE6-E36B-42BC-936F-B3E284757316}">
      <dgm:prSet/>
      <dgm:spPr/>
      <dgm:t>
        <a:bodyPr/>
        <a:lstStyle/>
        <a:p>
          <a:r>
            <a:rPr lang="en-US"/>
            <a:t>What is the lived experience of those who are impacted? (Empathy)</a:t>
          </a:r>
        </a:p>
      </dgm:t>
    </dgm:pt>
    <dgm:pt modelId="{05AB7C0D-0380-4BC8-8D47-4208C8F45DF5}" type="parTrans" cxnId="{FD26D74A-6D20-4BB6-9709-01B0D85BF1EF}">
      <dgm:prSet/>
      <dgm:spPr/>
      <dgm:t>
        <a:bodyPr/>
        <a:lstStyle/>
        <a:p>
          <a:endParaRPr lang="en-US"/>
        </a:p>
      </dgm:t>
    </dgm:pt>
    <dgm:pt modelId="{A961B968-002A-4741-96E5-5EBE1940E498}" type="sibTrans" cxnId="{FD26D74A-6D20-4BB6-9709-01B0D85BF1EF}">
      <dgm:prSet/>
      <dgm:spPr/>
      <dgm:t>
        <a:bodyPr/>
        <a:lstStyle/>
        <a:p>
          <a:endParaRPr lang="en-US"/>
        </a:p>
      </dgm:t>
    </dgm:pt>
    <dgm:pt modelId="{8C7F9676-7558-4617-90B9-CE8C18566952}">
      <dgm:prSet/>
      <dgm:spPr/>
      <dgm:t>
        <a:bodyPr/>
        <a:lstStyle/>
        <a:p>
          <a:r>
            <a:rPr lang="en-US"/>
            <a:t>How do you know? Have you asked? </a:t>
          </a:r>
        </a:p>
      </dgm:t>
    </dgm:pt>
    <dgm:pt modelId="{760D77EF-8FDF-4CAA-9159-C1D77BBDC467}" type="parTrans" cxnId="{B9A33F89-45C1-44F2-AABC-61CBAD2CA32D}">
      <dgm:prSet/>
      <dgm:spPr/>
      <dgm:t>
        <a:bodyPr/>
        <a:lstStyle/>
        <a:p>
          <a:endParaRPr lang="en-US"/>
        </a:p>
      </dgm:t>
    </dgm:pt>
    <dgm:pt modelId="{09D36640-146C-45B6-86D5-D61EEF2C1E7A}" type="sibTrans" cxnId="{B9A33F89-45C1-44F2-AABC-61CBAD2CA32D}">
      <dgm:prSet/>
      <dgm:spPr/>
      <dgm:t>
        <a:bodyPr/>
        <a:lstStyle/>
        <a:p>
          <a:endParaRPr lang="en-US"/>
        </a:p>
      </dgm:t>
    </dgm:pt>
    <dgm:pt modelId="{DC398A05-80ED-47B2-A1DE-08FA1F97F42B}">
      <dgm:prSet/>
      <dgm:spPr/>
      <dgm:t>
        <a:bodyPr/>
        <a:lstStyle/>
        <a:p>
          <a:r>
            <a:rPr lang="en-US"/>
            <a:t>What are the constraints?</a:t>
          </a:r>
        </a:p>
      </dgm:t>
    </dgm:pt>
    <dgm:pt modelId="{E1D93FB3-47AA-4318-BFB3-DFB1D1727293}" type="parTrans" cxnId="{952DD5BE-A02C-42A7-A34E-EDA77EE3C876}">
      <dgm:prSet/>
      <dgm:spPr/>
      <dgm:t>
        <a:bodyPr/>
        <a:lstStyle/>
        <a:p>
          <a:endParaRPr lang="en-US"/>
        </a:p>
      </dgm:t>
    </dgm:pt>
    <dgm:pt modelId="{44D10A0D-730F-4A21-949D-2A0E9EC802D8}" type="sibTrans" cxnId="{952DD5BE-A02C-42A7-A34E-EDA77EE3C876}">
      <dgm:prSet/>
      <dgm:spPr/>
      <dgm:t>
        <a:bodyPr/>
        <a:lstStyle/>
        <a:p>
          <a:endParaRPr lang="en-US"/>
        </a:p>
      </dgm:t>
    </dgm:pt>
    <dgm:pt modelId="{BC3451D5-6675-4ED9-8435-FD74EAA9EA3B}">
      <dgm:prSet/>
      <dgm:spPr/>
      <dgm:t>
        <a:bodyPr/>
        <a:lstStyle/>
        <a:p>
          <a:r>
            <a:rPr lang="en-US"/>
            <a:t>Are there other problems that are related? </a:t>
          </a:r>
        </a:p>
      </dgm:t>
    </dgm:pt>
    <dgm:pt modelId="{365E1419-644C-4E9C-8E2C-3BA37B570A5D}" type="parTrans" cxnId="{91E9D1D3-8CA7-49DB-9822-6B485FCDAE0E}">
      <dgm:prSet/>
      <dgm:spPr/>
      <dgm:t>
        <a:bodyPr/>
        <a:lstStyle/>
        <a:p>
          <a:endParaRPr lang="en-US"/>
        </a:p>
      </dgm:t>
    </dgm:pt>
    <dgm:pt modelId="{3DCE1954-E1E0-4F88-A893-0AF7C42258EB}" type="sibTrans" cxnId="{91E9D1D3-8CA7-49DB-9822-6B485FCDAE0E}">
      <dgm:prSet/>
      <dgm:spPr/>
      <dgm:t>
        <a:bodyPr/>
        <a:lstStyle/>
        <a:p>
          <a:endParaRPr lang="en-US"/>
        </a:p>
      </dgm:t>
    </dgm:pt>
    <dgm:pt modelId="{85E9B131-A7EC-4E56-8D31-338BF2085FA8}">
      <dgm:prSet/>
      <dgm:spPr/>
      <dgm:t>
        <a:bodyPr/>
        <a:lstStyle/>
        <a:p>
          <a:r>
            <a:rPr lang="en-US"/>
            <a:t>How do your talents/passions intersect with this problem?</a:t>
          </a:r>
        </a:p>
      </dgm:t>
    </dgm:pt>
    <dgm:pt modelId="{B4C9DEEA-DD39-4EFE-A59E-15689C3DE0A6}" type="parTrans" cxnId="{B7F0E6EA-193A-4880-B2DA-CA48C61EF963}">
      <dgm:prSet/>
      <dgm:spPr/>
      <dgm:t>
        <a:bodyPr/>
        <a:lstStyle/>
        <a:p>
          <a:endParaRPr lang="en-US"/>
        </a:p>
      </dgm:t>
    </dgm:pt>
    <dgm:pt modelId="{32013D35-F22D-452C-B97A-03CDEEC57658}" type="sibTrans" cxnId="{B7F0E6EA-193A-4880-B2DA-CA48C61EF963}">
      <dgm:prSet/>
      <dgm:spPr/>
      <dgm:t>
        <a:bodyPr/>
        <a:lstStyle/>
        <a:p>
          <a:endParaRPr lang="en-US"/>
        </a:p>
      </dgm:t>
    </dgm:pt>
    <dgm:pt modelId="{A8EEE25C-160D-0542-B51F-154C00F85709}" type="pres">
      <dgm:prSet presAssocID="{10A04FB8-90BA-489F-98CB-977B04484160}" presName="diagram" presStyleCnt="0">
        <dgm:presLayoutVars>
          <dgm:dir/>
          <dgm:resizeHandles val="exact"/>
        </dgm:presLayoutVars>
      </dgm:prSet>
      <dgm:spPr/>
    </dgm:pt>
    <dgm:pt modelId="{AD2A6292-DAB8-F848-993B-82BFFA347DC2}" type="pres">
      <dgm:prSet presAssocID="{78107EE6-E36B-42BC-936F-B3E284757316}" presName="node" presStyleLbl="node1" presStyleIdx="0" presStyleCnt="5">
        <dgm:presLayoutVars>
          <dgm:bulletEnabled val="1"/>
        </dgm:presLayoutVars>
      </dgm:prSet>
      <dgm:spPr/>
    </dgm:pt>
    <dgm:pt modelId="{A0CB274C-3832-5E49-BE02-DA4BF6C75768}" type="pres">
      <dgm:prSet presAssocID="{A961B968-002A-4741-96E5-5EBE1940E498}" presName="sibTrans" presStyleCnt="0"/>
      <dgm:spPr/>
    </dgm:pt>
    <dgm:pt modelId="{6F3D58B6-89D4-3247-8CA5-0B3680E7EF5E}" type="pres">
      <dgm:prSet presAssocID="{8C7F9676-7558-4617-90B9-CE8C18566952}" presName="node" presStyleLbl="node1" presStyleIdx="1" presStyleCnt="5">
        <dgm:presLayoutVars>
          <dgm:bulletEnabled val="1"/>
        </dgm:presLayoutVars>
      </dgm:prSet>
      <dgm:spPr/>
    </dgm:pt>
    <dgm:pt modelId="{FFFDA977-CA5B-4445-BDAA-AFF3399BA4A1}" type="pres">
      <dgm:prSet presAssocID="{09D36640-146C-45B6-86D5-D61EEF2C1E7A}" presName="sibTrans" presStyleCnt="0"/>
      <dgm:spPr/>
    </dgm:pt>
    <dgm:pt modelId="{178D36C1-2E5A-5448-8542-32857E92BBB9}" type="pres">
      <dgm:prSet presAssocID="{DC398A05-80ED-47B2-A1DE-08FA1F97F42B}" presName="node" presStyleLbl="node1" presStyleIdx="2" presStyleCnt="5">
        <dgm:presLayoutVars>
          <dgm:bulletEnabled val="1"/>
        </dgm:presLayoutVars>
      </dgm:prSet>
      <dgm:spPr/>
    </dgm:pt>
    <dgm:pt modelId="{6C356845-730F-4D48-BB0D-34570B493D8B}" type="pres">
      <dgm:prSet presAssocID="{44D10A0D-730F-4A21-949D-2A0E9EC802D8}" presName="sibTrans" presStyleCnt="0"/>
      <dgm:spPr/>
    </dgm:pt>
    <dgm:pt modelId="{0DDEF8D9-4A59-8141-BAA0-F96E1F0D0BA4}" type="pres">
      <dgm:prSet presAssocID="{BC3451D5-6675-4ED9-8435-FD74EAA9EA3B}" presName="node" presStyleLbl="node1" presStyleIdx="3" presStyleCnt="5">
        <dgm:presLayoutVars>
          <dgm:bulletEnabled val="1"/>
        </dgm:presLayoutVars>
      </dgm:prSet>
      <dgm:spPr/>
    </dgm:pt>
    <dgm:pt modelId="{D4981DF0-70E1-194E-8609-992F7B423AAA}" type="pres">
      <dgm:prSet presAssocID="{3DCE1954-E1E0-4F88-A893-0AF7C42258EB}" presName="sibTrans" presStyleCnt="0"/>
      <dgm:spPr/>
    </dgm:pt>
    <dgm:pt modelId="{9F66CB15-3B80-6142-BE1C-777178E155C6}" type="pres">
      <dgm:prSet presAssocID="{85E9B131-A7EC-4E56-8D31-338BF2085FA8}" presName="node" presStyleLbl="node1" presStyleIdx="4" presStyleCnt="5">
        <dgm:presLayoutVars>
          <dgm:bulletEnabled val="1"/>
        </dgm:presLayoutVars>
      </dgm:prSet>
      <dgm:spPr/>
    </dgm:pt>
  </dgm:ptLst>
  <dgm:cxnLst>
    <dgm:cxn modelId="{FD26D74A-6D20-4BB6-9709-01B0D85BF1EF}" srcId="{10A04FB8-90BA-489F-98CB-977B04484160}" destId="{78107EE6-E36B-42BC-936F-B3E284757316}" srcOrd="0" destOrd="0" parTransId="{05AB7C0D-0380-4BC8-8D47-4208C8F45DF5}" sibTransId="{A961B968-002A-4741-96E5-5EBE1940E498}"/>
    <dgm:cxn modelId="{A80DF84B-6853-CD4C-86FA-9344CFCF4BE0}" type="presOf" srcId="{85E9B131-A7EC-4E56-8D31-338BF2085FA8}" destId="{9F66CB15-3B80-6142-BE1C-777178E155C6}" srcOrd="0" destOrd="0" presId="urn:microsoft.com/office/officeart/2005/8/layout/default"/>
    <dgm:cxn modelId="{82D83F4E-BC30-FC40-9759-A097D76AC95F}" type="presOf" srcId="{8C7F9676-7558-4617-90B9-CE8C18566952}" destId="{6F3D58B6-89D4-3247-8CA5-0B3680E7EF5E}" srcOrd="0" destOrd="0" presId="urn:microsoft.com/office/officeart/2005/8/layout/default"/>
    <dgm:cxn modelId="{B9A33F89-45C1-44F2-AABC-61CBAD2CA32D}" srcId="{10A04FB8-90BA-489F-98CB-977B04484160}" destId="{8C7F9676-7558-4617-90B9-CE8C18566952}" srcOrd="1" destOrd="0" parTransId="{760D77EF-8FDF-4CAA-9159-C1D77BBDC467}" sibTransId="{09D36640-146C-45B6-86D5-D61EEF2C1E7A}"/>
    <dgm:cxn modelId="{6685CB8D-D342-1F41-90B4-DD8A5F681C47}" type="presOf" srcId="{10A04FB8-90BA-489F-98CB-977B04484160}" destId="{A8EEE25C-160D-0542-B51F-154C00F85709}" srcOrd="0" destOrd="0" presId="urn:microsoft.com/office/officeart/2005/8/layout/default"/>
    <dgm:cxn modelId="{CEE1CCA6-6F28-5D41-8408-A0483B4BA010}" type="presOf" srcId="{78107EE6-E36B-42BC-936F-B3E284757316}" destId="{AD2A6292-DAB8-F848-993B-82BFFA347DC2}" srcOrd="0" destOrd="0" presId="urn:microsoft.com/office/officeart/2005/8/layout/default"/>
    <dgm:cxn modelId="{F17B19B6-45D7-2B48-AE71-E5811BF725E8}" type="presOf" srcId="{BC3451D5-6675-4ED9-8435-FD74EAA9EA3B}" destId="{0DDEF8D9-4A59-8141-BAA0-F96E1F0D0BA4}" srcOrd="0" destOrd="0" presId="urn:microsoft.com/office/officeart/2005/8/layout/default"/>
    <dgm:cxn modelId="{952DD5BE-A02C-42A7-A34E-EDA77EE3C876}" srcId="{10A04FB8-90BA-489F-98CB-977B04484160}" destId="{DC398A05-80ED-47B2-A1DE-08FA1F97F42B}" srcOrd="2" destOrd="0" parTransId="{E1D93FB3-47AA-4318-BFB3-DFB1D1727293}" sibTransId="{44D10A0D-730F-4A21-949D-2A0E9EC802D8}"/>
    <dgm:cxn modelId="{91E9D1D3-8CA7-49DB-9822-6B485FCDAE0E}" srcId="{10A04FB8-90BA-489F-98CB-977B04484160}" destId="{BC3451D5-6675-4ED9-8435-FD74EAA9EA3B}" srcOrd="3" destOrd="0" parTransId="{365E1419-644C-4E9C-8E2C-3BA37B570A5D}" sibTransId="{3DCE1954-E1E0-4F88-A893-0AF7C42258EB}"/>
    <dgm:cxn modelId="{B7F0E6EA-193A-4880-B2DA-CA48C61EF963}" srcId="{10A04FB8-90BA-489F-98CB-977B04484160}" destId="{85E9B131-A7EC-4E56-8D31-338BF2085FA8}" srcOrd="4" destOrd="0" parTransId="{B4C9DEEA-DD39-4EFE-A59E-15689C3DE0A6}" sibTransId="{32013D35-F22D-452C-B97A-03CDEEC57658}"/>
    <dgm:cxn modelId="{5BEAE4F4-2121-1A4F-8ACB-BA2618E6A379}" type="presOf" srcId="{DC398A05-80ED-47B2-A1DE-08FA1F97F42B}" destId="{178D36C1-2E5A-5448-8542-32857E92BBB9}" srcOrd="0" destOrd="0" presId="urn:microsoft.com/office/officeart/2005/8/layout/default"/>
    <dgm:cxn modelId="{65F7A26E-DE38-F44A-BC5D-08D645C3F0D4}" type="presParOf" srcId="{A8EEE25C-160D-0542-B51F-154C00F85709}" destId="{AD2A6292-DAB8-F848-993B-82BFFA347DC2}" srcOrd="0" destOrd="0" presId="urn:microsoft.com/office/officeart/2005/8/layout/default"/>
    <dgm:cxn modelId="{672BD53E-8D22-5844-B10E-01000BCA2132}" type="presParOf" srcId="{A8EEE25C-160D-0542-B51F-154C00F85709}" destId="{A0CB274C-3832-5E49-BE02-DA4BF6C75768}" srcOrd="1" destOrd="0" presId="urn:microsoft.com/office/officeart/2005/8/layout/default"/>
    <dgm:cxn modelId="{0AE16DC9-FCFC-6A40-A6B0-B72B85E8BFA2}" type="presParOf" srcId="{A8EEE25C-160D-0542-B51F-154C00F85709}" destId="{6F3D58B6-89D4-3247-8CA5-0B3680E7EF5E}" srcOrd="2" destOrd="0" presId="urn:microsoft.com/office/officeart/2005/8/layout/default"/>
    <dgm:cxn modelId="{C26CD1F6-2F50-C34E-8A69-8729C26DC85F}" type="presParOf" srcId="{A8EEE25C-160D-0542-B51F-154C00F85709}" destId="{FFFDA977-CA5B-4445-BDAA-AFF3399BA4A1}" srcOrd="3" destOrd="0" presId="urn:microsoft.com/office/officeart/2005/8/layout/default"/>
    <dgm:cxn modelId="{C8D4BD36-65F5-AA46-B429-F035ACFF5A82}" type="presParOf" srcId="{A8EEE25C-160D-0542-B51F-154C00F85709}" destId="{178D36C1-2E5A-5448-8542-32857E92BBB9}" srcOrd="4" destOrd="0" presId="urn:microsoft.com/office/officeart/2005/8/layout/default"/>
    <dgm:cxn modelId="{96F589B5-83C5-8349-ADA0-9A51AB1DF2EE}" type="presParOf" srcId="{A8EEE25C-160D-0542-B51F-154C00F85709}" destId="{6C356845-730F-4D48-BB0D-34570B493D8B}" srcOrd="5" destOrd="0" presId="urn:microsoft.com/office/officeart/2005/8/layout/default"/>
    <dgm:cxn modelId="{75009E9E-3860-BE41-9D37-D0376C1EBD1A}" type="presParOf" srcId="{A8EEE25C-160D-0542-B51F-154C00F85709}" destId="{0DDEF8D9-4A59-8141-BAA0-F96E1F0D0BA4}" srcOrd="6" destOrd="0" presId="urn:microsoft.com/office/officeart/2005/8/layout/default"/>
    <dgm:cxn modelId="{44BD4247-FC40-F249-A75F-166620067D73}" type="presParOf" srcId="{A8EEE25C-160D-0542-B51F-154C00F85709}" destId="{D4981DF0-70E1-194E-8609-992F7B423AAA}" srcOrd="7" destOrd="0" presId="urn:microsoft.com/office/officeart/2005/8/layout/default"/>
    <dgm:cxn modelId="{681D5653-F2B0-F446-8552-FC7B9F79A935}" type="presParOf" srcId="{A8EEE25C-160D-0542-B51F-154C00F85709}" destId="{9F66CB15-3B80-6142-BE1C-777178E155C6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F29D087-C867-42D3-B90E-60519E2E8320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C1EA3121-65C4-4639-801F-C6D5561CA485}">
      <dgm:prSet/>
      <dgm:spPr/>
      <dgm:t>
        <a:bodyPr/>
        <a:lstStyle/>
        <a:p>
          <a:pPr>
            <a:defRPr cap="all"/>
          </a:pPr>
          <a:r>
            <a:rPr lang="en-US"/>
            <a:t>List all possible solutions – even if they seem unrealistic.</a:t>
          </a:r>
        </a:p>
      </dgm:t>
    </dgm:pt>
    <dgm:pt modelId="{FE271F66-3350-4CD4-95AD-57C8A12AB4D1}" type="parTrans" cxnId="{134B6E1B-89D9-47C1-8E7B-625E8B41D54D}">
      <dgm:prSet/>
      <dgm:spPr/>
      <dgm:t>
        <a:bodyPr/>
        <a:lstStyle/>
        <a:p>
          <a:endParaRPr lang="en-US"/>
        </a:p>
      </dgm:t>
    </dgm:pt>
    <dgm:pt modelId="{9CBF8148-4C54-481E-96C8-09F8536E703F}" type="sibTrans" cxnId="{134B6E1B-89D9-47C1-8E7B-625E8B41D54D}">
      <dgm:prSet/>
      <dgm:spPr/>
      <dgm:t>
        <a:bodyPr/>
        <a:lstStyle/>
        <a:p>
          <a:endParaRPr lang="en-US"/>
        </a:p>
      </dgm:t>
    </dgm:pt>
    <dgm:pt modelId="{754116A6-0C08-48A9-A4BF-6B030BE29E79}">
      <dgm:prSet/>
      <dgm:spPr/>
      <dgm:t>
        <a:bodyPr/>
        <a:lstStyle/>
        <a:p>
          <a:pPr>
            <a:defRPr cap="all"/>
          </a:pPr>
          <a:r>
            <a:rPr lang="en-US"/>
            <a:t>Creativity is key here. Don’t limit yourself.</a:t>
          </a:r>
        </a:p>
      </dgm:t>
    </dgm:pt>
    <dgm:pt modelId="{9B13FCEE-4CE7-4614-B644-B3AA657BF582}" type="parTrans" cxnId="{71324984-2042-49F7-B539-355E42291A51}">
      <dgm:prSet/>
      <dgm:spPr/>
      <dgm:t>
        <a:bodyPr/>
        <a:lstStyle/>
        <a:p>
          <a:endParaRPr lang="en-US"/>
        </a:p>
      </dgm:t>
    </dgm:pt>
    <dgm:pt modelId="{D2B29C43-6168-47A8-A614-33BD9C08576F}" type="sibTrans" cxnId="{71324984-2042-49F7-B539-355E42291A51}">
      <dgm:prSet/>
      <dgm:spPr/>
      <dgm:t>
        <a:bodyPr/>
        <a:lstStyle/>
        <a:p>
          <a:endParaRPr lang="en-US"/>
        </a:p>
      </dgm:t>
    </dgm:pt>
    <dgm:pt modelId="{FBC093BB-48A3-4D90-9BC6-9152B7559282}">
      <dgm:prSet/>
      <dgm:spPr/>
      <dgm:t>
        <a:bodyPr/>
        <a:lstStyle/>
        <a:p>
          <a:pPr>
            <a:defRPr cap="all"/>
          </a:pPr>
          <a:r>
            <a:rPr lang="en-US"/>
            <a:t>Research. Research. Research. </a:t>
          </a:r>
        </a:p>
      </dgm:t>
    </dgm:pt>
    <dgm:pt modelId="{31329BCE-EE23-4D5D-B280-7E53A0A74411}" type="parTrans" cxnId="{2F6B2903-9A89-4AFB-8F53-BECFE815AE90}">
      <dgm:prSet/>
      <dgm:spPr/>
      <dgm:t>
        <a:bodyPr/>
        <a:lstStyle/>
        <a:p>
          <a:endParaRPr lang="en-US"/>
        </a:p>
      </dgm:t>
    </dgm:pt>
    <dgm:pt modelId="{B108F455-CB74-4793-86BC-3F2090AE8857}" type="sibTrans" cxnId="{2F6B2903-9A89-4AFB-8F53-BECFE815AE90}">
      <dgm:prSet/>
      <dgm:spPr/>
      <dgm:t>
        <a:bodyPr/>
        <a:lstStyle/>
        <a:p>
          <a:endParaRPr lang="en-US"/>
        </a:p>
      </dgm:t>
    </dgm:pt>
    <dgm:pt modelId="{D9AF2CE0-090B-4ED0-9A66-C2CA2914251E}">
      <dgm:prSet/>
      <dgm:spPr/>
      <dgm:t>
        <a:bodyPr/>
        <a:lstStyle/>
        <a:p>
          <a:pPr>
            <a:defRPr cap="all"/>
          </a:pPr>
          <a:r>
            <a:rPr lang="en-US"/>
            <a:t>Have others solved similar problems? </a:t>
          </a:r>
        </a:p>
      </dgm:t>
    </dgm:pt>
    <dgm:pt modelId="{E244E373-826C-4430-A734-EAD16307678B}" type="parTrans" cxnId="{49BF6369-7214-468D-8BDA-8B0F2D1DE967}">
      <dgm:prSet/>
      <dgm:spPr/>
      <dgm:t>
        <a:bodyPr/>
        <a:lstStyle/>
        <a:p>
          <a:endParaRPr lang="en-US"/>
        </a:p>
      </dgm:t>
    </dgm:pt>
    <dgm:pt modelId="{2C6F8F8C-5509-4EE5-873F-87D79047CD2C}" type="sibTrans" cxnId="{49BF6369-7214-468D-8BDA-8B0F2D1DE967}">
      <dgm:prSet/>
      <dgm:spPr/>
      <dgm:t>
        <a:bodyPr/>
        <a:lstStyle/>
        <a:p>
          <a:endParaRPr lang="en-US"/>
        </a:p>
      </dgm:t>
    </dgm:pt>
    <dgm:pt modelId="{837E46F6-E811-4076-8817-2D7BD7EDD969}">
      <dgm:prSet/>
      <dgm:spPr/>
      <dgm:t>
        <a:bodyPr/>
        <a:lstStyle/>
        <a:p>
          <a:pPr>
            <a:defRPr cap="all"/>
          </a:pPr>
          <a:r>
            <a:rPr lang="en-US"/>
            <a:t>Understand bias and reliable sources.</a:t>
          </a:r>
        </a:p>
      </dgm:t>
    </dgm:pt>
    <dgm:pt modelId="{C0770F75-0846-4A37-96B4-5CCC2555591F}" type="parTrans" cxnId="{3C2FB46F-0670-4DB7-AB64-8318DA25AEEF}">
      <dgm:prSet/>
      <dgm:spPr/>
      <dgm:t>
        <a:bodyPr/>
        <a:lstStyle/>
        <a:p>
          <a:endParaRPr lang="en-US"/>
        </a:p>
      </dgm:t>
    </dgm:pt>
    <dgm:pt modelId="{DD866C03-7D22-4836-A761-2AA18A5BEF31}" type="sibTrans" cxnId="{3C2FB46F-0670-4DB7-AB64-8318DA25AEEF}">
      <dgm:prSet/>
      <dgm:spPr/>
      <dgm:t>
        <a:bodyPr/>
        <a:lstStyle/>
        <a:p>
          <a:endParaRPr lang="en-US"/>
        </a:p>
      </dgm:t>
    </dgm:pt>
    <dgm:pt modelId="{66FC806B-8261-4E80-BF08-CC1EC98F4D11}" type="pres">
      <dgm:prSet presAssocID="{AF29D087-C867-42D3-B90E-60519E2E8320}" presName="root" presStyleCnt="0">
        <dgm:presLayoutVars>
          <dgm:dir/>
          <dgm:resizeHandles val="exact"/>
        </dgm:presLayoutVars>
      </dgm:prSet>
      <dgm:spPr/>
    </dgm:pt>
    <dgm:pt modelId="{99FB9D8D-BF1F-40B3-987F-C12C8CEF86FE}" type="pres">
      <dgm:prSet presAssocID="{C1EA3121-65C4-4639-801F-C6D5561CA485}" presName="compNode" presStyleCnt="0"/>
      <dgm:spPr/>
    </dgm:pt>
    <dgm:pt modelId="{7BA2B7BA-0314-4DA9-9483-E9CA3CCF2C5E}" type="pres">
      <dgm:prSet presAssocID="{C1EA3121-65C4-4639-801F-C6D5561CA485}" presName="iconBgRect" presStyleLbl="bgShp" presStyleIdx="0" presStyleCnt="5"/>
      <dgm:spPr/>
    </dgm:pt>
    <dgm:pt modelId="{C1BE920A-CFF0-4234-A6AB-E5475B330D16}" type="pres">
      <dgm:prSet presAssocID="{C1EA3121-65C4-4639-801F-C6D5561CA485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600D48D8-B5FE-4244-A525-25E0C37E419C}" type="pres">
      <dgm:prSet presAssocID="{C1EA3121-65C4-4639-801F-C6D5561CA485}" presName="spaceRect" presStyleCnt="0"/>
      <dgm:spPr/>
    </dgm:pt>
    <dgm:pt modelId="{5946225F-3CDC-4F89-8B3B-0C59AC27F3BF}" type="pres">
      <dgm:prSet presAssocID="{C1EA3121-65C4-4639-801F-C6D5561CA485}" presName="textRect" presStyleLbl="revTx" presStyleIdx="0" presStyleCnt="5">
        <dgm:presLayoutVars>
          <dgm:chMax val="1"/>
          <dgm:chPref val="1"/>
        </dgm:presLayoutVars>
      </dgm:prSet>
      <dgm:spPr/>
    </dgm:pt>
    <dgm:pt modelId="{1555B11F-971E-433C-907A-0EC76B8A9E7C}" type="pres">
      <dgm:prSet presAssocID="{9CBF8148-4C54-481E-96C8-09F8536E703F}" presName="sibTrans" presStyleCnt="0"/>
      <dgm:spPr/>
    </dgm:pt>
    <dgm:pt modelId="{FA19A4D9-B861-49EA-9C35-A9E541DCD349}" type="pres">
      <dgm:prSet presAssocID="{754116A6-0C08-48A9-A4BF-6B030BE29E79}" presName="compNode" presStyleCnt="0"/>
      <dgm:spPr/>
    </dgm:pt>
    <dgm:pt modelId="{CABB69DD-5A1E-4A1B-8066-714D093DBE41}" type="pres">
      <dgm:prSet presAssocID="{754116A6-0C08-48A9-A4BF-6B030BE29E79}" presName="iconBgRect" presStyleLbl="bgShp" presStyleIdx="1" presStyleCnt="5"/>
      <dgm:spPr/>
    </dgm:pt>
    <dgm:pt modelId="{4FCD6580-2687-41C6-9533-68E596B8A28C}" type="pres">
      <dgm:prSet presAssocID="{754116A6-0C08-48A9-A4BF-6B030BE29E79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98AB094B-17AE-4F7B-A99C-DC44E488A369}" type="pres">
      <dgm:prSet presAssocID="{754116A6-0C08-48A9-A4BF-6B030BE29E79}" presName="spaceRect" presStyleCnt="0"/>
      <dgm:spPr/>
    </dgm:pt>
    <dgm:pt modelId="{E82BF696-A28E-45D4-ADB0-E56606915B48}" type="pres">
      <dgm:prSet presAssocID="{754116A6-0C08-48A9-A4BF-6B030BE29E79}" presName="textRect" presStyleLbl="revTx" presStyleIdx="1" presStyleCnt="5">
        <dgm:presLayoutVars>
          <dgm:chMax val="1"/>
          <dgm:chPref val="1"/>
        </dgm:presLayoutVars>
      </dgm:prSet>
      <dgm:spPr/>
    </dgm:pt>
    <dgm:pt modelId="{8219B236-0C60-4A81-93B7-F7A2EE95FFD0}" type="pres">
      <dgm:prSet presAssocID="{D2B29C43-6168-47A8-A614-33BD9C08576F}" presName="sibTrans" presStyleCnt="0"/>
      <dgm:spPr/>
    </dgm:pt>
    <dgm:pt modelId="{B2AA6BCC-917C-45C6-A111-74F2F22F6E0C}" type="pres">
      <dgm:prSet presAssocID="{FBC093BB-48A3-4D90-9BC6-9152B7559282}" presName="compNode" presStyleCnt="0"/>
      <dgm:spPr/>
    </dgm:pt>
    <dgm:pt modelId="{DB6E8C11-8033-44C2-8B59-C257B22AE06A}" type="pres">
      <dgm:prSet presAssocID="{FBC093BB-48A3-4D90-9BC6-9152B7559282}" presName="iconBgRect" presStyleLbl="bgShp" presStyleIdx="2" presStyleCnt="5"/>
      <dgm:spPr/>
    </dgm:pt>
    <dgm:pt modelId="{2576B1A2-E767-4C25-ABE2-B262D96AC208}" type="pres">
      <dgm:prSet presAssocID="{FBC093BB-48A3-4D90-9BC6-9152B7559282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search"/>
        </a:ext>
      </dgm:extLst>
    </dgm:pt>
    <dgm:pt modelId="{8EA49A0C-4525-48FA-B855-6074BB784F04}" type="pres">
      <dgm:prSet presAssocID="{FBC093BB-48A3-4D90-9BC6-9152B7559282}" presName="spaceRect" presStyleCnt="0"/>
      <dgm:spPr/>
    </dgm:pt>
    <dgm:pt modelId="{6D78229B-E9E4-4460-92AF-327F13BC3620}" type="pres">
      <dgm:prSet presAssocID="{FBC093BB-48A3-4D90-9BC6-9152B7559282}" presName="textRect" presStyleLbl="revTx" presStyleIdx="2" presStyleCnt="5">
        <dgm:presLayoutVars>
          <dgm:chMax val="1"/>
          <dgm:chPref val="1"/>
        </dgm:presLayoutVars>
      </dgm:prSet>
      <dgm:spPr/>
    </dgm:pt>
    <dgm:pt modelId="{009210D5-4DFD-4735-B069-5F798CA6067E}" type="pres">
      <dgm:prSet presAssocID="{B108F455-CB74-4793-86BC-3F2090AE8857}" presName="sibTrans" presStyleCnt="0"/>
      <dgm:spPr/>
    </dgm:pt>
    <dgm:pt modelId="{A78C75A5-A039-4F07-A243-5E42A5D6D5D2}" type="pres">
      <dgm:prSet presAssocID="{D9AF2CE0-090B-4ED0-9A66-C2CA2914251E}" presName="compNode" presStyleCnt="0"/>
      <dgm:spPr/>
    </dgm:pt>
    <dgm:pt modelId="{4FEA3F5E-28A3-4B11-B3E1-AB48D06BFC32}" type="pres">
      <dgm:prSet presAssocID="{D9AF2CE0-090B-4ED0-9A66-C2CA2914251E}" presName="iconBgRect" presStyleLbl="bgShp" presStyleIdx="3" presStyleCnt="5"/>
      <dgm:spPr/>
    </dgm:pt>
    <dgm:pt modelId="{2AA892E9-36A9-4E3F-92C8-04F3406BCBA0}" type="pres">
      <dgm:prSet presAssocID="{D9AF2CE0-090B-4ED0-9A66-C2CA2914251E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rve"/>
        </a:ext>
      </dgm:extLst>
    </dgm:pt>
    <dgm:pt modelId="{8A2960BD-9919-4107-9A6C-4C2E2CC6E50E}" type="pres">
      <dgm:prSet presAssocID="{D9AF2CE0-090B-4ED0-9A66-C2CA2914251E}" presName="spaceRect" presStyleCnt="0"/>
      <dgm:spPr/>
    </dgm:pt>
    <dgm:pt modelId="{27FCBF3C-D057-4D73-95AB-A9BC7F3AE2D8}" type="pres">
      <dgm:prSet presAssocID="{D9AF2CE0-090B-4ED0-9A66-C2CA2914251E}" presName="textRect" presStyleLbl="revTx" presStyleIdx="3" presStyleCnt="5">
        <dgm:presLayoutVars>
          <dgm:chMax val="1"/>
          <dgm:chPref val="1"/>
        </dgm:presLayoutVars>
      </dgm:prSet>
      <dgm:spPr/>
    </dgm:pt>
    <dgm:pt modelId="{0465D0F6-8AB2-4AF2-ABD8-DB1E00CE49A1}" type="pres">
      <dgm:prSet presAssocID="{2C6F8F8C-5509-4EE5-873F-87D79047CD2C}" presName="sibTrans" presStyleCnt="0"/>
      <dgm:spPr/>
    </dgm:pt>
    <dgm:pt modelId="{52DBD098-08DA-4E3F-9D33-D58A2F931B67}" type="pres">
      <dgm:prSet presAssocID="{837E46F6-E811-4076-8817-2D7BD7EDD969}" presName="compNode" presStyleCnt="0"/>
      <dgm:spPr/>
    </dgm:pt>
    <dgm:pt modelId="{52339DE2-4864-44FB-A522-6720393F14A7}" type="pres">
      <dgm:prSet presAssocID="{837E46F6-E811-4076-8817-2D7BD7EDD969}" presName="iconBgRect" presStyleLbl="bgShp" presStyleIdx="4" presStyleCnt="5"/>
      <dgm:spPr/>
    </dgm:pt>
    <dgm:pt modelId="{80C23F7B-F081-46E4-92C9-BBFF436D217B}" type="pres">
      <dgm:prSet presAssocID="{837E46F6-E811-4076-8817-2D7BD7EDD969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7A5F7269-282D-4D8C-9659-2B9897F4B606}" type="pres">
      <dgm:prSet presAssocID="{837E46F6-E811-4076-8817-2D7BD7EDD969}" presName="spaceRect" presStyleCnt="0"/>
      <dgm:spPr/>
    </dgm:pt>
    <dgm:pt modelId="{FBCCB2A8-2C8C-4AAF-A461-E35360CD93CB}" type="pres">
      <dgm:prSet presAssocID="{837E46F6-E811-4076-8817-2D7BD7EDD969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2F6B2903-9A89-4AFB-8F53-BECFE815AE90}" srcId="{AF29D087-C867-42D3-B90E-60519E2E8320}" destId="{FBC093BB-48A3-4D90-9BC6-9152B7559282}" srcOrd="2" destOrd="0" parTransId="{31329BCE-EE23-4D5D-B280-7E53A0A74411}" sibTransId="{B108F455-CB74-4793-86BC-3F2090AE8857}"/>
    <dgm:cxn modelId="{134B6E1B-89D9-47C1-8E7B-625E8B41D54D}" srcId="{AF29D087-C867-42D3-B90E-60519E2E8320}" destId="{C1EA3121-65C4-4639-801F-C6D5561CA485}" srcOrd="0" destOrd="0" parTransId="{FE271F66-3350-4CD4-95AD-57C8A12AB4D1}" sibTransId="{9CBF8148-4C54-481E-96C8-09F8536E703F}"/>
    <dgm:cxn modelId="{6E837F53-7BA7-482B-A3B3-295305EDAAB1}" type="presOf" srcId="{C1EA3121-65C4-4639-801F-C6D5561CA485}" destId="{5946225F-3CDC-4F89-8B3B-0C59AC27F3BF}" srcOrd="0" destOrd="0" presId="urn:microsoft.com/office/officeart/2018/5/layout/IconCircleLabelList"/>
    <dgm:cxn modelId="{49BF6369-7214-468D-8BDA-8B0F2D1DE967}" srcId="{AF29D087-C867-42D3-B90E-60519E2E8320}" destId="{D9AF2CE0-090B-4ED0-9A66-C2CA2914251E}" srcOrd="3" destOrd="0" parTransId="{E244E373-826C-4430-A734-EAD16307678B}" sibTransId="{2C6F8F8C-5509-4EE5-873F-87D79047CD2C}"/>
    <dgm:cxn modelId="{3C2FB46F-0670-4DB7-AB64-8318DA25AEEF}" srcId="{AF29D087-C867-42D3-B90E-60519E2E8320}" destId="{837E46F6-E811-4076-8817-2D7BD7EDD969}" srcOrd="4" destOrd="0" parTransId="{C0770F75-0846-4A37-96B4-5CCC2555591F}" sibTransId="{DD866C03-7D22-4836-A761-2AA18A5BEF31}"/>
    <dgm:cxn modelId="{A637D471-0D7A-4584-9012-7EEFB450D9BA}" type="presOf" srcId="{837E46F6-E811-4076-8817-2D7BD7EDD969}" destId="{FBCCB2A8-2C8C-4AAF-A461-E35360CD93CB}" srcOrd="0" destOrd="0" presId="urn:microsoft.com/office/officeart/2018/5/layout/IconCircleLabelList"/>
    <dgm:cxn modelId="{71324984-2042-49F7-B539-355E42291A51}" srcId="{AF29D087-C867-42D3-B90E-60519E2E8320}" destId="{754116A6-0C08-48A9-A4BF-6B030BE29E79}" srcOrd="1" destOrd="0" parTransId="{9B13FCEE-4CE7-4614-B644-B3AA657BF582}" sibTransId="{D2B29C43-6168-47A8-A614-33BD9C08576F}"/>
    <dgm:cxn modelId="{8FB9278D-41A8-4E86-B1A4-0CD9D239531F}" type="presOf" srcId="{AF29D087-C867-42D3-B90E-60519E2E8320}" destId="{66FC806B-8261-4E80-BF08-CC1EC98F4D11}" srcOrd="0" destOrd="0" presId="urn:microsoft.com/office/officeart/2018/5/layout/IconCircleLabelList"/>
    <dgm:cxn modelId="{E151F796-7D0D-4700-9447-37C084718BED}" type="presOf" srcId="{754116A6-0C08-48A9-A4BF-6B030BE29E79}" destId="{E82BF696-A28E-45D4-ADB0-E56606915B48}" srcOrd="0" destOrd="0" presId="urn:microsoft.com/office/officeart/2018/5/layout/IconCircleLabelList"/>
    <dgm:cxn modelId="{7F9A8ECE-162E-47AC-930A-4AC69A8C37BB}" type="presOf" srcId="{D9AF2CE0-090B-4ED0-9A66-C2CA2914251E}" destId="{27FCBF3C-D057-4D73-95AB-A9BC7F3AE2D8}" srcOrd="0" destOrd="0" presId="urn:microsoft.com/office/officeart/2018/5/layout/IconCircleLabelList"/>
    <dgm:cxn modelId="{750025DA-66B4-448E-AB41-463042335C38}" type="presOf" srcId="{FBC093BB-48A3-4D90-9BC6-9152B7559282}" destId="{6D78229B-E9E4-4460-92AF-327F13BC3620}" srcOrd="0" destOrd="0" presId="urn:microsoft.com/office/officeart/2018/5/layout/IconCircleLabelList"/>
    <dgm:cxn modelId="{0240F3A3-F148-4B53-BFA3-4C9B0B0FC5D8}" type="presParOf" srcId="{66FC806B-8261-4E80-BF08-CC1EC98F4D11}" destId="{99FB9D8D-BF1F-40B3-987F-C12C8CEF86FE}" srcOrd="0" destOrd="0" presId="urn:microsoft.com/office/officeart/2018/5/layout/IconCircleLabelList"/>
    <dgm:cxn modelId="{DF5BA331-F283-4FF1-880F-0FFA39823F38}" type="presParOf" srcId="{99FB9D8D-BF1F-40B3-987F-C12C8CEF86FE}" destId="{7BA2B7BA-0314-4DA9-9483-E9CA3CCF2C5E}" srcOrd="0" destOrd="0" presId="urn:microsoft.com/office/officeart/2018/5/layout/IconCircleLabelList"/>
    <dgm:cxn modelId="{CB7466BD-6236-4BCE-8215-AE2E293CB93E}" type="presParOf" srcId="{99FB9D8D-BF1F-40B3-987F-C12C8CEF86FE}" destId="{C1BE920A-CFF0-4234-A6AB-E5475B330D16}" srcOrd="1" destOrd="0" presId="urn:microsoft.com/office/officeart/2018/5/layout/IconCircleLabelList"/>
    <dgm:cxn modelId="{5B046ACC-0005-4BF3-877B-CBCC9474D141}" type="presParOf" srcId="{99FB9D8D-BF1F-40B3-987F-C12C8CEF86FE}" destId="{600D48D8-B5FE-4244-A525-25E0C37E419C}" srcOrd="2" destOrd="0" presId="urn:microsoft.com/office/officeart/2018/5/layout/IconCircleLabelList"/>
    <dgm:cxn modelId="{81F48FA9-556C-4B94-974A-F55103099971}" type="presParOf" srcId="{99FB9D8D-BF1F-40B3-987F-C12C8CEF86FE}" destId="{5946225F-3CDC-4F89-8B3B-0C59AC27F3BF}" srcOrd="3" destOrd="0" presId="urn:microsoft.com/office/officeart/2018/5/layout/IconCircleLabelList"/>
    <dgm:cxn modelId="{00D4D1A4-411B-499F-AF98-E772B25D52C1}" type="presParOf" srcId="{66FC806B-8261-4E80-BF08-CC1EC98F4D11}" destId="{1555B11F-971E-433C-907A-0EC76B8A9E7C}" srcOrd="1" destOrd="0" presId="urn:microsoft.com/office/officeart/2018/5/layout/IconCircleLabelList"/>
    <dgm:cxn modelId="{451B8250-0D85-452E-9AAF-9B360DACCBD5}" type="presParOf" srcId="{66FC806B-8261-4E80-BF08-CC1EC98F4D11}" destId="{FA19A4D9-B861-49EA-9C35-A9E541DCD349}" srcOrd="2" destOrd="0" presId="urn:microsoft.com/office/officeart/2018/5/layout/IconCircleLabelList"/>
    <dgm:cxn modelId="{03401D15-21B1-4E9B-AF89-625934E88478}" type="presParOf" srcId="{FA19A4D9-B861-49EA-9C35-A9E541DCD349}" destId="{CABB69DD-5A1E-4A1B-8066-714D093DBE41}" srcOrd="0" destOrd="0" presId="urn:microsoft.com/office/officeart/2018/5/layout/IconCircleLabelList"/>
    <dgm:cxn modelId="{D02896A3-2414-44E3-984B-BD35E4478115}" type="presParOf" srcId="{FA19A4D9-B861-49EA-9C35-A9E541DCD349}" destId="{4FCD6580-2687-41C6-9533-68E596B8A28C}" srcOrd="1" destOrd="0" presId="urn:microsoft.com/office/officeart/2018/5/layout/IconCircleLabelList"/>
    <dgm:cxn modelId="{DCB7640E-325D-46FE-909A-EF3AE91E2B45}" type="presParOf" srcId="{FA19A4D9-B861-49EA-9C35-A9E541DCD349}" destId="{98AB094B-17AE-4F7B-A99C-DC44E488A369}" srcOrd="2" destOrd="0" presId="urn:microsoft.com/office/officeart/2018/5/layout/IconCircleLabelList"/>
    <dgm:cxn modelId="{19FE74F9-3CB6-4102-B8D6-5686789BE667}" type="presParOf" srcId="{FA19A4D9-B861-49EA-9C35-A9E541DCD349}" destId="{E82BF696-A28E-45D4-ADB0-E56606915B48}" srcOrd="3" destOrd="0" presId="urn:microsoft.com/office/officeart/2018/5/layout/IconCircleLabelList"/>
    <dgm:cxn modelId="{C1301724-7DA2-448F-8DD8-41F65FE71CED}" type="presParOf" srcId="{66FC806B-8261-4E80-BF08-CC1EC98F4D11}" destId="{8219B236-0C60-4A81-93B7-F7A2EE95FFD0}" srcOrd="3" destOrd="0" presId="urn:microsoft.com/office/officeart/2018/5/layout/IconCircleLabelList"/>
    <dgm:cxn modelId="{7DCD068E-C026-49CF-963D-C0E169172C6A}" type="presParOf" srcId="{66FC806B-8261-4E80-BF08-CC1EC98F4D11}" destId="{B2AA6BCC-917C-45C6-A111-74F2F22F6E0C}" srcOrd="4" destOrd="0" presId="urn:microsoft.com/office/officeart/2018/5/layout/IconCircleLabelList"/>
    <dgm:cxn modelId="{74FAF066-4BBC-4775-BA0E-A243F1E93F00}" type="presParOf" srcId="{B2AA6BCC-917C-45C6-A111-74F2F22F6E0C}" destId="{DB6E8C11-8033-44C2-8B59-C257B22AE06A}" srcOrd="0" destOrd="0" presId="urn:microsoft.com/office/officeart/2018/5/layout/IconCircleLabelList"/>
    <dgm:cxn modelId="{2FEC6DBA-206E-4384-8237-98C6704AA588}" type="presParOf" srcId="{B2AA6BCC-917C-45C6-A111-74F2F22F6E0C}" destId="{2576B1A2-E767-4C25-ABE2-B262D96AC208}" srcOrd="1" destOrd="0" presId="urn:microsoft.com/office/officeart/2018/5/layout/IconCircleLabelList"/>
    <dgm:cxn modelId="{D46239E9-9E10-4EF2-B5BB-50F925CD8050}" type="presParOf" srcId="{B2AA6BCC-917C-45C6-A111-74F2F22F6E0C}" destId="{8EA49A0C-4525-48FA-B855-6074BB784F04}" srcOrd="2" destOrd="0" presId="urn:microsoft.com/office/officeart/2018/5/layout/IconCircleLabelList"/>
    <dgm:cxn modelId="{86D63D7F-F932-422C-A448-FF2EC9A8464C}" type="presParOf" srcId="{B2AA6BCC-917C-45C6-A111-74F2F22F6E0C}" destId="{6D78229B-E9E4-4460-92AF-327F13BC3620}" srcOrd="3" destOrd="0" presId="urn:microsoft.com/office/officeart/2018/5/layout/IconCircleLabelList"/>
    <dgm:cxn modelId="{D2C62B5B-80C3-4128-9409-98911D70F61C}" type="presParOf" srcId="{66FC806B-8261-4E80-BF08-CC1EC98F4D11}" destId="{009210D5-4DFD-4735-B069-5F798CA6067E}" srcOrd="5" destOrd="0" presId="urn:microsoft.com/office/officeart/2018/5/layout/IconCircleLabelList"/>
    <dgm:cxn modelId="{6E89F7E0-E6B7-4184-940F-697B9F7396D3}" type="presParOf" srcId="{66FC806B-8261-4E80-BF08-CC1EC98F4D11}" destId="{A78C75A5-A039-4F07-A243-5E42A5D6D5D2}" srcOrd="6" destOrd="0" presId="urn:microsoft.com/office/officeart/2018/5/layout/IconCircleLabelList"/>
    <dgm:cxn modelId="{2224A3BB-000C-4FC2-94F3-9035D6325399}" type="presParOf" srcId="{A78C75A5-A039-4F07-A243-5E42A5D6D5D2}" destId="{4FEA3F5E-28A3-4B11-B3E1-AB48D06BFC32}" srcOrd="0" destOrd="0" presId="urn:microsoft.com/office/officeart/2018/5/layout/IconCircleLabelList"/>
    <dgm:cxn modelId="{00F27E33-16DB-4E5D-9B5A-6F8CD3E1E241}" type="presParOf" srcId="{A78C75A5-A039-4F07-A243-5E42A5D6D5D2}" destId="{2AA892E9-36A9-4E3F-92C8-04F3406BCBA0}" srcOrd="1" destOrd="0" presId="urn:microsoft.com/office/officeart/2018/5/layout/IconCircleLabelList"/>
    <dgm:cxn modelId="{49F8E746-EC5D-441D-BF0C-5D1FB91A9927}" type="presParOf" srcId="{A78C75A5-A039-4F07-A243-5E42A5D6D5D2}" destId="{8A2960BD-9919-4107-9A6C-4C2E2CC6E50E}" srcOrd="2" destOrd="0" presId="urn:microsoft.com/office/officeart/2018/5/layout/IconCircleLabelList"/>
    <dgm:cxn modelId="{3158E68C-01C1-4629-A6F0-E6D8A80CC065}" type="presParOf" srcId="{A78C75A5-A039-4F07-A243-5E42A5D6D5D2}" destId="{27FCBF3C-D057-4D73-95AB-A9BC7F3AE2D8}" srcOrd="3" destOrd="0" presId="urn:microsoft.com/office/officeart/2018/5/layout/IconCircleLabelList"/>
    <dgm:cxn modelId="{6077A4AE-62AF-4729-A640-AAA6A1AF92F6}" type="presParOf" srcId="{66FC806B-8261-4E80-BF08-CC1EC98F4D11}" destId="{0465D0F6-8AB2-4AF2-ABD8-DB1E00CE49A1}" srcOrd="7" destOrd="0" presId="urn:microsoft.com/office/officeart/2018/5/layout/IconCircleLabelList"/>
    <dgm:cxn modelId="{2166F642-D61E-4267-BFCB-79EC02CAD309}" type="presParOf" srcId="{66FC806B-8261-4E80-BF08-CC1EC98F4D11}" destId="{52DBD098-08DA-4E3F-9D33-D58A2F931B67}" srcOrd="8" destOrd="0" presId="urn:microsoft.com/office/officeart/2018/5/layout/IconCircleLabelList"/>
    <dgm:cxn modelId="{932D47EE-A7BD-4EA6-B371-4C85DB60400E}" type="presParOf" srcId="{52DBD098-08DA-4E3F-9D33-D58A2F931B67}" destId="{52339DE2-4864-44FB-A522-6720393F14A7}" srcOrd="0" destOrd="0" presId="urn:microsoft.com/office/officeart/2018/5/layout/IconCircleLabelList"/>
    <dgm:cxn modelId="{8E790A3D-079F-4A23-8E18-A1BBB036D8F4}" type="presParOf" srcId="{52DBD098-08DA-4E3F-9D33-D58A2F931B67}" destId="{80C23F7B-F081-46E4-92C9-BBFF436D217B}" srcOrd="1" destOrd="0" presId="urn:microsoft.com/office/officeart/2018/5/layout/IconCircleLabelList"/>
    <dgm:cxn modelId="{34F1E78A-BDC4-432B-A804-0A30CEE85571}" type="presParOf" srcId="{52DBD098-08DA-4E3F-9D33-D58A2F931B67}" destId="{7A5F7269-282D-4D8C-9659-2B9897F4B606}" srcOrd="2" destOrd="0" presId="urn:microsoft.com/office/officeart/2018/5/layout/IconCircleLabelList"/>
    <dgm:cxn modelId="{2750E845-EA3D-450F-A3AA-106E848B8C1F}" type="presParOf" srcId="{52DBD098-08DA-4E3F-9D33-D58A2F931B67}" destId="{FBCCB2A8-2C8C-4AAF-A461-E35360CD93CB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4FD53DB-EB2F-4421-96A5-89B882D7C538}" type="doc">
      <dgm:prSet loTypeId="urn:microsoft.com/office/officeart/2005/8/layout/vProcess5" loCatId="process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6000819-E7E3-4C38-8F51-95B19514657D}">
      <dgm:prSet/>
      <dgm:spPr/>
      <dgm:t>
        <a:bodyPr/>
        <a:lstStyle/>
        <a:p>
          <a:r>
            <a:rPr lang="en-US"/>
            <a:t>Evaluation – What are the best ideas? How can ideas be combined to be most effective?</a:t>
          </a:r>
        </a:p>
      </dgm:t>
    </dgm:pt>
    <dgm:pt modelId="{1C082968-55C9-4781-9561-D3E005ED2960}" type="parTrans" cxnId="{1B957117-0735-4A61-A1EA-7BD0A1EAAD8A}">
      <dgm:prSet/>
      <dgm:spPr/>
      <dgm:t>
        <a:bodyPr/>
        <a:lstStyle/>
        <a:p>
          <a:endParaRPr lang="en-US"/>
        </a:p>
      </dgm:t>
    </dgm:pt>
    <dgm:pt modelId="{373BFDB6-912C-4D9B-84E1-F31088F5A6F8}" type="sibTrans" cxnId="{1B957117-0735-4A61-A1EA-7BD0A1EAAD8A}">
      <dgm:prSet/>
      <dgm:spPr/>
      <dgm:t>
        <a:bodyPr/>
        <a:lstStyle/>
        <a:p>
          <a:endParaRPr lang="en-US"/>
        </a:p>
      </dgm:t>
    </dgm:pt>
    <dgm:pt modelId="{37F4AFB5-C1E3-4B5A-A316-9A3F6D779966}">
      <dgm:prSet/>
      <dgm:spPr/>
      <dgm:t>
        <a:bodyPr/>
        <a:lstStyle/>
        <a:p>
          <a:r>
            <a:rPr lang="en-US"/>
            <a:t>Research based – What research supports your intended plan?</a:t>
          </a:r>
        </a:p>
      </dgm:t>
    </dgm:pt>
    <dgm:pt modelId="{2221AC3E-9804-4D80-A965-20ACB737974C}" type="parTrans" cxnId="{9E0A2F71-B7CF-4480-8180-9CCA74FA852C}">
      <dgm:prSet/>
      <dgm:spPr/>
      <dgm:t>
        <a:bodyPr/>
        <a:lstStyle/>
        <a:p>
          <a:endParaRPr lang="en-US"/>
        </a:p>
      </dgm:t>
    </dgm:pt>
    <dgm:pt modelId="{928999CE-7A7B-498D-96FF-A8EFB2B3AE63}" type="sibTrans" cxnId="{9E0A2F71-B7CF-4480-8180-9CCA74FA852C}">
      <dgm:prSet/>
      <dgm:spPr/>
      <dgm:t>
        <a:bodyPr/>
        <a:lstStyle/>
        <a:p>
          <a:endParaRPr lang="en-US"/>
        </a:p>
      </dgm:t>
    </dgm:pt>
    <dgm:pt modelId="{5C40993B-C5D2-48A9-AA5A-FDF40B312AAB}">
      <dgm:prSet/>
      <dgm:spPr/>
      <dgm:t>
        <a:bodyPr/>
        <a:lstStyle/>
        <a:p>
          <a:r>
            <a:rPr lang="en-US" dirty="0"/>
            <a:t>Be explicit. Write down every step, and/or diagram your solution. Plan to collect data on the success of your solution.</a:t>
          </a:r>
        </a:p>
      </dgm:t>
    </dgm:pt>
    <dgm:pt modelId="{1667AA09-5017-4CBC-8BAC-0B4856CB05DA}" type="parTrans" cxnId="{C1D26B3A-285C-4A4D-928D-375CFF0C119C}">
      <dgm:prSet/>
      <dgm:spPr/>
      <dgm:t>
        <a:bodyPr/>
        <a:lstStyle/>
        <a:p>
          <a:endParaRPr lang="en-US"/>
        </a:p>
      </dgm:t>
    </dgm:pt>
    <dgm:pt modelId="{A061F0A8-A63C-40E1-B255-704A21CF66CC}" type="sibTrans" cxnId="{C1D26B3A-285C-4A4D-928D-375CFF0C119C}">
      <dgm:prSet/>
      <dgm:spPr/>
      <dgm:t>
        <a:bodyPr/>
        <a:lstStyle/>
        <a:p>
          <a:endParaRPr lang="en-US"/>
        </a:p>
      </dgm:t>
    </dgm:pt>
    <dgm:pt modelId="{8A13E054-A23A-43D9-84BE-35239B7596DF}">
      <dgm:prSet/>
      <dgm:spPr/>
      <dgm:t>
        <a:bodyPr/>
        <a:lstStyle/>
        <a:p>
          <a:r>
            <a:rPr lang="en-US"/>
            <a:t>Be mindful of you constraints. Ensure your plan can be implemented. </a:t>
          </a:r>
        </a:p>
      </dgm:t>
    </dgm:pt>
    <dgm:pt modelId="{6C8B0BBF-9DC0-4808-B74F-D22EE7519C38}" type="parTrans" cxnId="{2913103C-B80F-436B-A4B9-233B023A4441}">
      <dgm:prSet/>
      <dgm:spPr/>
      <dgm:t>
        <a:bodyPr/>
        <a:lstStyle/>
        <a:p>
          <a:endParaRPr lang="en-US"/>
        </a:p>
      </dgm:t>
    </dgm:pt>
    <dgm:pt modelId="{FDB0F072-3918-4435-9AFF-C8F99B0C329A}" type="sibTrans" cxnId="{2913103C-B80F-436B-A4B9-233B023A4441}">
      <dgm:prSet/>
      <dgm:spPr/>
      <dgm:t>
        <a:bodyPr/>
        <a:lstStyle/>
        <a:p>
          <a:endParaRPr lang="en-US"/>
        </a:p>
      </dgm:t>
    </dgm:pt>
    <dgm:pt modelId="{1DD400B2-524D-0D48-880C-C258965101F4}">
      <dgm:prSet/>
      <dgm:spPr/>
      <dgm:t>
        <a:bodyPr/>
        <a:lstStyle/>
        <a:p>
          <a:r>
            <a:rPr lang="en-US"/>
            <a:t>Focus on the lived experiences of those who will be affected. Try to see and mitigate unintended consequences of your plan.</a:t>
          </a:r>
        </a:p>
      </dgm:t>
    </dgm:pt>
    <dgm:pt modelId="{2B4B1F9F-9E28-DC41-A776-8C08F522939A}" type="parTrans" cxnId="{DBAF9420-37B1-FA47-9A20-285659B3E4EE}">
      <dgm:prSet/>
      <dgm:spPr/>
      <dgm:t>
        <a:bodyPr/>
        <a:lstStyle/>
        <a:p>
          <a:endParaRPr lang="en-US"/>
        </a:p>
      </dgm:t>
    </dgm:pt>
    <dgm:pt modelId="{9AA04632-0A93-0A47-AF8C-7690D1599E4E}" type="sibTrans" cxnId="{DBAF9420-37B1-FA47-9A20-285659B3E4EE}">
      <dgm:prSet/>
      <dgm:spPr/>
      <dgm:t>
        <a:bodyPr/>
        <a:lstStyle/>
        <a:p>
          <a:endParaRPr lang="en-US"/>
        </a:p>
      </dgm:t>
    </dgm:pt>
    <dgm:pt modelId="{632823FA-A865-BF43-BC16-596239E489E3}" type="pres">
      <dgm:prSet presAssocID="{24FD53DB-EB2F-4421-96A5-89B882D7C538}" presName="outerComposite" presStyleCnt="0">
        <dgm:presLayoutVars>
          <dgm:chMax val="5"/>
          <dgm:dir/>
          <dgm:resizeHandles val="exact"/>
        </dgm:presLayoutVars>
      </dgm:prSet>
      <dgm:spPr/>
    </dgm:pt>
    <dgm:pt modelId="{8F65A2C8-6BD5-E849-845E-8E4C7F57FAA6}" type="pres">
      <dgm:prSet presAssocID="{24FD53DB-EB2F-4421-96A5-89B882D7C538}" presName="dummyMaxCanvas" presStyleCnt="0">
        <dgm:presLayoutVars/>
      </dgm:prSet>
      <dgm:spPr/>
    </dgm:pt>
    <dgm:pt modelId="{A0EEBA2A-DA6C-2542-8E72-959383FD11C1}" type="pres">
      <dgm:prSet presAssocID="{24FD53DB-EB2F-4421-96A5-89B882D7C538}" presName="FiveNodes_1" presStyleLbl="node1" presStyleIdx="0" presStyleCnt="5">
        <dgm:presLayoutVars>
          <dgm:bulletEnabled val="1"/>
        </dgm:presLayoutVars>
      </dgm:prSet>
      <dgm:spPr/>
    </dgm:pt>
    <dgm:pt modelId="{6058FDC6-D0E2-F243-9D4B-D047C7024835}" type="pres">
      <dgm:prSet presAssocID="{24FD53DB-EB2F-4421-96A5-89B882D7C538}" presName="FiveNodes_2" presStyleLbl="node1" presStyleIdx="1" presStyleCnt="5">
        <dgm:presLayoutVars>
          <dgm:bulletEnabled val="1"/>
        </dgm:presLayoutVars>
      </dgm:prSet>
      <dgm:spPr/>
    </dgm:pt>
    <dgm:pt modelId="{25D5CF86-189C-DF41-AB34-56B56572B6C1}" type="pres">
      <dgm:prSet presAssocID="{24FD53DB-EB2F-4421-96A5-89B882D7C538}" presName="FiveNodes_3" presStyleLbl="node1" presStyleIdx="2" presStyleCnt="5">
        <dgm:presLayoutVars>
          <dgm:bulletEnabled val="1"/>
        </dgm:presLayoutVars>
      </dgm:prSet>
      <dgm:spPr/>
    </dgm:pt>
    <dgm:pt modelId="{36EFFDD9-04B4-C84A-9626-98C2A6375800}" type="pres">
      <dgm:prSet presAssocID="{24FD53DB-EB2F-4421-96A5-89B882D7C538}" presName="FiveNodes_4" presStyleLbl="node1" presStyleIdx="3" presStyleCnt="5">
        <dgm:presLayoutVars>
          <dgm:bulletEnabled val="1"/>
        </dgm:presLayoutVars>
      </dgm:prSet>
      <dgm:spPr/>
    </dgm:pt>
    <dgm:pt modelId="{BE90A6C9-0684-6846-8F79-6692E0743CAE}" type="pres">
      <dgm:prSet presAssocID="{24FD53DB-EB2F-4421-96A5-89B882D7C538}" presName="FiveNodes_5" presStyleLbl="node1" presStyleIdx="4" presStyleCnt="5">
        <dgm:presLayoutVars>
          <dgm:bulletEnabled val="1"/>
        </dgm:presLayoutVars>
      </dgm:prSet>
      <dgm:spPr/>
    </dgm:pt>
    <dgm:pt modelId="{ACCFCFD2-0930-B548-A53C-77B57BBE6B2B}" type="pres">
      <dgm:prSet presAssocID="{24FD53DB-EB2F-4421-96A5-89B882D7C538}" presName="FiveConn_1-2" presStyleLbl="fgAccFollowNode1" presStyleIdx="0" presStyleCnt="4">
        <dgm:presLayoutVars>
          <dgm:bulletEnabled val="1"/>
        </dgm:presLayoutVars>
      </dgm:prSet>
      <dgm:spPr/>
    </dgm:pt>
    <dgm:pt modelId="{8678EA61-8441-F54E-BB05-FC1C3AB80494}" type="pres">
      <dgm:prSet presAssocID="{24FD53DB-EB2F-4421-96A5-89B882D7C538}" presName="FiveConn_2-3" presStyleLbl="fgAccFollowNode1" presStyleIdx="1" presStyleCnt="4">
        <dgm:presLayoutVars>
          <dgm:bulletEnabled val="1"/>
        </dgm:presLayoutVars>
      </dgm:prSet>
      <dgm:spPr/>
    </dgm:pt>
    <dgm:pt modelId="{2E2591CB-8412-6A46-8AE8-B5DCC44DBCF9}" type="pres">
      <dgm:prSet presAssocID="{24FD53DB-EB2F-4421-96A5-89B882D7C538}" presName="FiveConn_3-4" presStyleLbl="fgAccFollowNode1" presStyleIdx="2" presStyleCnt="4">
        <dgm:presLayoutVars>
          <dgm:bulletEnabled val="1"/>
        </dgm:presLayoutVars>
      </dgm:prSet>
      <dgm:spPr/>
    </dgm:pt>
    <dgm:pt modelId="{335EB5D0-6BDE-D146-A7CF-E7D1F355DF55}" type="pres">
      <dgm:prSet presAssocID="{24FD53DB-EB2F-4421-96A5-89B882D7C538}" presName="FiveConn_4-5" presStyleLbl="fgAccFollowNode1" presStyleIdx="3" presStyleCnt="4">
        <dgm:presLayoutVars>
          <dgm:bulletEnabled val="1"/>
        </dgm:presLayoutVars>
      </dgm:prSet>
      <dgm:spPr/>
    </dgm:pt>
    <dgm:pt modelId="{32DB9935-B76B-FB41-8EC4-6ACBD00A00A2}" type="pres">
      <dgm:prSet presAssocID="{24FD53DB-EB2F-4421-96A5-89B882D7C538}" presName="FiveNodes_1_text" presStyleLbl="node1" presStyleIdx="4" presStyleCnt="5">
        <dgm:presLayoutVars>
          <dgm:bulletEnabled val="1"/>
        </dgm:presLayoutVars>
      </dgm:prSet>
      <dgm:spPr/>
    </dgm:pt>
    <dgm:pt modelId="{84C2B210-4E38-2944-B5B6-3996B4BA3DD1}" type="pres">
      <dgm:prSet presAssocID="{24FD53DB-EB2F-4421-96A5-89B882D7C538}" presName="FiveNodes_2_text" presStyleLbl="node1" presStyleIdx="4" presStyleCnt="5">
        <dgm:presLayoutVars>
          <dgm:bulletEnabled val="1"/>
        </dgm:presLayoutVars>
      </dgm:prSet>
      <dgm:spPr/>
    </dgm:pt>
    <dgm:pt modelId="{68E0C6E7-691C-C34B-965D-37B557C1D9DF}" type="pres">
      <dgm:prSet presAssocID="{24FD53DB-EB2F-4421-96A5-89B882D7C538}" presName="FiveNodes_3_text" presStyleLbl="node1" presStyleIdx="4" presStyleCnt="5">
        <dgm:presLayoutVars>
          <dgm:bulletEnabled val="1"/>
        </dgm:presLayoutVars>
      </dgm:prSet>
      <dgm:spPr/>
    </dgm:pt>
    <dgm:pt modelId="{1368EEA2-F62A-8745-9D22-DB01DE97F0DF}" type="pres">
      <dgm:prSet presAssocID="{24FD53DB-EB2F-4421-96A5-89B882D7C538}" presName="FiveNodes_4_text" presStyleLbl="node1" presStyleIdx="4" presStyleCnt="5">
        <dgm:presLayoutVars>
          <dgm:bulletEnabled val="1"/>
        </dgm:presLayoutVars>
      </dgm:prSet>
      <dgm:spPr/>
    </dgm:pt>
    <dgm:pt modelId="{29B55EC7-DFBC-BF4C-978C-E485895CB0AB}" type="pres">
      <dgm:prSet presAssocID="{24FD53DB-EB2F-4421-96A5-89B882D7C538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645B680B-ACFB-8141-A229-3BB527816302}" type="presOf" srcId="{86000819-E7E3-4C38-8F51-95B19514657D}" destId="{32DB9935-B76B-FB41-8EC4-6ACBD00A00A2}" srcOrd="1" destOrd="0" presId="urn:microsoft.com/office/officeart/2005/8/layout/vProcess5"/>
    <dgm:cxn modelId="{A415B515-6674-AE4E-8732-58AA95DDDD4A}" type="presOf" srcId="{A061F0A8-A63C-40E1-B255-704A21CF66CC}" destId="{2E2591CB-8412-6A46-8AE8-B5DCC44DBCF9}" srcOrd="0" destOrd="0" presId="urn:microsoft.com/office/officeart/2005/8/layout/vProcess5"/>
    <dgm:cxn modelId="{1B957117-0735-4A61-A1EA-7BD0A1EAAD8A}" srcId="{24FD53DB-EB2F-4421-96A5-89B882D7C538}" destId="{86000819-E7E3-4C38-8F51-95B19514657D}" srcOrd="0" destOrd="0" parTransId="{1C082968-55C9-4781-9561-D3E005ED2960}" sibTransId="{373BFDB6-912C-4D9B-84E1-F31088F5A6F8}"/>
    <dgm:cxn modelId="{E0EDDD18-2678-A947-AC2A-7611B3E945AB}" type="presOf" srcId="{FDB0F072-3918-4435-9AFF-C8F99B0C329A}" destId="{335EB5D0-6BDE-D146-A7CF-E7D1F355DF55}" srcOrd="0" destOrd="0" presId="urn:microsoft.com/office/officeart/2005/8/layout/vProcess5"/>
    <dgm:cxn modelId="{DBAF9420-37B1-FA47-9A20-285659B3E4EE}" srcId="{24FD53DB-EB2F-4421-96A5-89B882D7C538}" destId="{1DD400B2-524D-0D48-880C-C258965101F4}" srcOrd="4" destOrd="0" parTransId="{2B4B1F9F-9E28-DC41-A776-8C08F522939A}" sibTransId="{9AA04632-0A93-0A47-AF8C-7690D1599E4E}"/>
    <dgm:cxn modelId="{0600392E-F2D7-E548-AD5A-C699B6609E8A}" type="presOf" srcId="{1DD400B2-524D-0D48-880C-C258965101F4}" destId="{BE90A6C9-0684-6846-8F79-6692E0743CAE}" srcOrd="0" destOrd="0" presId="urn:microsoft.com/office/officeart/2005/8/layout/vProcess5"/>
    <dgm:cxn modelId="{C1D26B3A-285C-4A4D-928D-375CFF0C119C}" srcId="{24FD53DB-EB2F-4421-96A5-89B882D7C538}" destId="{5C40993B-C5D2-48A9-AA5A-FDF40B312AAB}" srcOrd="2" destOrd="0" parTransId="{1667AA09-5017-4CBC-8BAC-0B4856CB05DA}" sibTransId="{A061F0A8-A63C-40E1-B255-704A21CF66CC}"/>
    <dgm:cxn modelId="{2913103C-B80F-436B-A4B9-233B023A4441}" srcId="{24FD53DB-EB2F-4421-96A5-89B882D7C538}" destId="{8A13E054-A23A-43D9-84BE-35239B7596DF}" srcOrd="3" destOrd="0" parTransId="{6C8B0BBF-9DC0-4808-B74F-D22EE7519C38}" sibTransId="{FDB0F072-3918-4435-9AFF-C8F99B0C329A}"/>
    <dgm:cxn modelId="{CF3B2B3E-0D72-8844-81B4-2359482EE1C9}" type="presOf" srcId="{8A13E054-A23A-43D9-84BE-35239B7596DF}" destId="{1368EEA2-F62A-8745-9D22-DB01DE97F0DF}" srcOrd="1" destOrd="0" presId="urn:microsoft.com/office/officeart/2005/8/layout/vProcess5"/>
    <dgm:cxn modelId="{0209FD47-586B-0545-9DA6-F7EA2913068F}" type="presOf" srcId="{37F4AFB5-C1E3-4B5A-A316-9A3F6D779966}" destId="{6058FDC6-D0E2-F243-9D4B-D047C7024835}" srcOrd="0" destOrd="0" presId="urn:microsoft.com/office/officeart/2005/8/layout/vProcess5"/>
    <dgm:cxn modelId="{F4976E4A-4096-9046-9281-E7BE059F148C}" type="presOf" srcId="{928999CE-7A7B-498D-96FF-A8EFB2B3AE63}" destId="{8678EA61-8441-F54E-BB05-FC1C3AB80494}" srcOrd="0" destOrd="0" presId="urn:microsoft.com/office/officeart/2005/8/layout/vProcess5"/>
    <dgm:cxn modelId="{8042FC51-2666-AF42-BE32-52DAB9ECBE5D}" type="presOf" srcId="{24FD53DB-EB2F-4421-96A5-89B882D7C538}" destId="{632823FA-A865-BF43-BC16-596239E489E3}" srcOrd="0" destOrd="0" presId="urn:microsoft.com/office/officeart/2005/8/layout/vProcess5"/>
    <dgm:cxn modelId="{78957564-D8B7-D94B-8B35-0DF4E79DAA7B}" type="presOf" srcId="{8A13E054-A23A-43D9-84BE-35239B7596DF}" destId="{36EFFDD9-04B4-C84A-9626-98C2A6375800}" srcOrd="0" destOrd="0" presId="urn:microsoft.com/office/officeart/2005/8/layout/vProcess5"/>
    <dgm:cxn modelId="{9E0A2F71-B7CF-4480-8180-9CCA74FA852C}" srcId="{24FD53DB-EB2F-4421-96A5-89B882D7C538}" destId="{37F4AFB5-C1E3-4B5A-A316-9A3F6D779966}" srcOrd="1" destOrd="0" parTransId="{2221AC3E-9804-4D80-A965-20ACB737974C}" sibTransId="{928999CE-7A7B-498D-96FF-A8EFB2B3AE63}"/>
    <dgm:cxn modelId="{21FA13A1-614E-B14A-841B-B96A971545AF}" type="presOf" srcId="{5C40993B-C5D2-48A9-AA5A-FDF40B312AAB}" destId="{25D5CF86-189C-DF41-AB34-56B56572B6C1}" srcOrd="0" destOrd="0" presId="urn:microsoft.com/office/officeart/2005/8/layout/vProcess5"/>
    <dgm:cxn modelId="{0C99A1AD-8D53-3540-A76A-A2FD45A484BF}" type="presOf" srcId="{373BFDB6-912C-4D9B-84E1-F31088F5A6F8}" destId="{ACCFCFD2-0930-B548-A53C-77B57BBE6B2B}" srcOrd="0" destOrd="0" presId="urn:microsoft.com/office/officeart/2005/8/layout/vProcess5"/>
    <dgm:cxn modelId="{5EAB1DC9-8FD6-2E4D-B1E7-03DC479FB17E}" type="presOf" srcId="{1DD400B2-524D-0D48-880C-C258965101F4}" destId="{29B55EC7-DFBC-BF4C-978C-E485895CB0AB}" srcOrd="1" destOrd="0" presId="urn:microsoft.com/office/officeart/2005/8/layout/vProcess5"/>
    <dgm:cxn modelId="{41B4F8CF-4D8C-F348-9B03-0A47BCA26B80}" type="presOf" srcId="{5C40993B-C5D2-48A9-AA5A-FDF40B312AAB}" destId="{68E0C6E7-691C-C34B-965D-37B557C1D9DF}" srcOrd="1" destOrd="0" presId="urn:microsoft.com/office/officeart/2005/8/layout/vProcess5"/>
    <dgm:cxn modelId="{19CA98E0-2976-D74F-998A-38442DFFD9FE}" type="presOf" srcId="{86000819-E7E3-4C38-8F51-95B19514657D}" destId="{A0EEBA2A-DA6C-2542-8E72-959383FD11C1}" srcOrd="0" destOrd="0" presId="urn:microsoft.com/office/officeart/2005/8/layout/vProcess5"/>
    <dgm:cxn modelId="{DDDC24EF-C6B2-294A-9A1B-60AEC2C56985}" type="presOf" srcId="{37F4AFB5-C1E3-4B5A-A316-9A3F6D779966}" destId="{84C2B210-4E38-2944-B5B6-3996B4BA3DD1}" srcOrd="1" destOrd="0" presId="urn:microsoft.com/office/officeart/2005/8/layout/vProcess5"/>
    <dgm:cxn modelId="{9D0E3DEA-B9EF-E946-98B3-ED6692D01730}" type="presParOf" srcId="{632823FA-A865-BF43-BC16-596239E489E3}" destId="{8F65A2C8-6BD5-E849-845E-8E4C7F57FAA6}" srcOrd="0" destOrd="0" presId="urn:microsoft.com/office/officeart/2005/8/layout/vProcess5"/>
    <dgm:cxn modelId="{356BE1FC-3A0F-D444-BE63-70929099ABA3}" type="presParOf" srcId="{632823FA-A865-BF43-BC16-596239E489E3}" destId="{A0EEBA2A-DA6C-2542-8E72-959383FD11C1}" srcOrd="1" destOrd="0" presId="urn:microsoft.com/office/officeart/2005/8/layout/vProcess5"/>
    <dgm:cxn modelId="{12D6BF5C-14AC-D34E-AC5E-3824C80467D9}" type="presParOf" srcId="{632823FA-A865-BF43-BC16-596239E489E3}" destId="{6058FDC6-D0E2-F243-9D4B-D047C7024835}" srcOrd="2" destOrd="0" presId="urn:microsoft.com/office/officeart/2005/8/layout/vProcess5"/>
    <dgm:cxn modelId="{9D31ADB1-7A7F-FA4B-AD23-DDEDF446FF93}" type="presParOf" srcId="{632823FA-A865-BF43-BC16-596239E489E3}" destId="{25D5CF86-189C-DF41-AB34-56B56572B6C1}" srcOrd="3" destOrd="0" presId="urn:microsoft.com/office/officeart/2005/8/layout/vProcess5"/>
    <dgm:cxn modelId="{AD553B90-7748-2344-86DB-7B5E7D5EC8B6}" type="presParOf" srcId="{632823FA-A865-BF43-BC16-596239E489E3}" destId="{36EFFDD9-04B4-C84A-9626-98C2A6375800}" srcOrd="4" destOrd="0" presId="urn:microsoft.com/office/officeart/2005/8/layout/vProcess5"/>
    <dgm:cxn modelId="{739AE4C9-2E9D-8445-B0DE-52435CAF47E2}" type="presParOf" srcId="{632823FA-A865-BF43-BC16-596239E489E3}" destId="{BE90A6C9-0684-6846-8F79-6692E0743CAE}" srcOrd="5" destOrd="0" presId="urn:microsoft.com/office/officeart/2005/8/layout/vProcess5"/>
    <dgm:cxn modelId="{AEBFE338-3D17-4F46-A6E4-F5DDD5278A0D}" type="presParOf" srcId="{632823FA-A865-BF43-BC16-596239E489E3}" destId="{ACCFCFD2-0930-B548-A53C-77B57BBE6B2B}" srcOrd="6" destOrd="0" presId="urn:microsoft.com/office/officeart/2005/8/layout/vProcess5"/>
    <dgm:cxn modelId="{2F8BF67B-C6CA-6C43-93E9-8FB22EA78E04}" type="presParOf" srcId="{632823FA-A865-BF43-BC16-596239E489E3}" destId="{8678EA61-8441-F54E-BB05-FC1C3AB80494}" srcOrd="7" destOrd="0" presId="urn:microsoft.com/office/officeart/2005/8/layout/vProcess5"/>
    <dgm:cxn modelId="{5D8A8771-94E8-EE4E-A027-7EE4EE96C89C}" type="presParOf" srcId="{632823FA-A865-BF43-BC16-596239E489E3}" destId="{2E2591CB-8412-6A46-8AE8-B5DCC44DBCF9}" srcOrd="8" destOrd="0" presId="urn:microsoft.com/office/officeart/2005/8/layout/vProcess5"/>
    <dgm:cxn modelId="{0CC904F5-3295-A34D-88BE-6B2C7EFF2E7A}" type="presParOf" srcId="{632823FA-A865-BF43-BC16-596239E489E3}" destId="{335EB5D0-6BDE-D146-A7CF-E7D1F355DF55}" srcOrd="9" destOrd="0" presId="urn:microsoft.com/office/officeart/2005/8/layout/vProcess5"/>
    <dgm:cxn modelId="{FC897CC2-2EE3-6B40-B0AC-6F47D65EFC6A}" type="presParOf" srcId="{632823FA-A865-BF43-BC16-596239E489E3}" destId="{32DB9935-B76B-FB41-8EC4-6ACBD00A00A2}" srcOrd="10" destOrd="0" presId="urn:microsoft.com/office/officeart/2005/8/layout/vProcess5"/>
    <dgm:cxn modelId="{DFED3AB3-68A0-A742-87F4-AD126A4D8A90}" type="presParOf" srcId="{632823FA-A865-BF43-BC16-596239E489E3}" destId="{84C2B210-4E38-2944-B5B6-3996B4BA3DD1}" srcOrd="11" destOrd="0" presId="urn:microsoft.com/office/officeart/2005/8/layout/vProcess5"/>
    <dgm:cxn modelId="{18859526-8FDA-7841-9EC6-9578D20D64DB}" type="presParOf" srcId="{632823FA-A865-BF43-BC16-596239E489E3}" destId="{68E0C6E7-691C-C34B-965D-37B557C1D9DF}" srcOrd="12" destOrd="0" presId="urn:microsoft.com/office/officeart/2005/8/layout/vProcess5"/>
    <dgm:cxn modelId="{B8C30B85-7AD2-CD48-83F9-7A4A3C97E8FB}" type="presParOf" srcId="{632823FA-A865-BF43-BC16-596239E489E3}" destId="{1368EEA2-F62A-8745-9D22-DB01DE97F0DF}" srcOrd="13" destOrd="0" presId="urn:microsoft.com/office/officeart/2005/8/layout/vProcess5"/>
    <dgm:cxn modelId="{BB01A283-EE35-CF4A-B5C9-BBC589DECB2E}" type="presParOf" srcId="{632823FA-A865-BF43-BC16-596239E489E3}" destId="{29B55EC7-DFBC-BF4C-978C-E485895CB0AB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A71F7F1-39A4-413E-AA64-8721C0355965}" type="doc">
      <dgm:prSet loTypeId="urn:microsoft.com/office/officeart/2005/8/layout/hierarchy1" loCatId="hierarchy" qsTypeId="urn:microsoft.com/office/officeart/2005/8/quickstyle/simple4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C5897E7E-FBAE-47D8-8EBD-73BB310AFAC7}">
      <dgm:prSet/>
      <dgm:spPr/>
      <dgm:t>
        <a:bodyPr/>
        <a:lstStyle/>
        <a:p>
          <a:r>
            <a:rPr lang="en-US"/>
            <a:t>It’s time to put your plan into action. Follow your plan.</a:t>
          </a:r>
        </a:p>
      </dgm:t>
    </dgm:pt>
    <dgm:pt modelId="{AF447A8F-B3CB-4678-8132-471CEF2EF197}" type="parTrans" cxnId="{268AC28E-897F-4348-A0FA-A109E29D814C}">
      <dgm:prSet/>
      <dgm:spPr/>
      <dgm:t>
        <a:bodyPr/>
        <a:lstStyle/>
        <a:p>
          <a:endParaRPr lang="en-US"/>
        </a:p>
      </dgm:t>
    </dgm:pt>
    <dgm:pt modelId="{01537156-127C-4822-8423-8353049A2B45}" type="sibTrans" cxnId="{268AC28E-897F-4348-A0FA-A109E29D814C}">
      <dgm:prSet/>
      <dgm:spPr/>
      <dgm:t>
        <a:bodyPr/>
        <a:lstStyle/>
        <a:p>
          <a:endParaRPr lang="en-US"/>
        </a:p>
      </dgm:t>
    </dgm:pt>
    <dgm:pt modelId="{AD5362BC-600B-4236-AA11-DEFEBE6BEDB6}">
      <dgm:prSet/>
      <dgm:spPr/>
      <dgm:t>
        <a:bodyPr/>
        <a:lstStyle/>
        <a:p>
          <a:r>
            <a:rPr lang="en-US"/>
            <a:t>Take meticulous notes. The more detail, the easier and more effective your reflection will be.</a:t>
          </a:r>
        </a:p>
      </dgm:t>
    </dgm:pt>
    <dgm:pt modelId="{BA3B12D7-7FE7-439C-80A4-68D6992D2E4F}" type="parTrans" cxnId="{8C7C6901-FA43-4AC2-819F-BB27934BC269}">
      <dgm:prSet/>
      <dgm:spPr/>
      <dgm:t>
        <a:bodyPr/>
        <a:lstStyle/>
        <a:p>
          <a:endParaRPr lang="en-US"/>
        </a:p>
      </dgm:t>
    </dgm:pt>
    <dgm:pt modelId="{A99B8B66-0697-4F68-98A9-67B123B0B0AC}" type="sibTrans" cxnId="{8C7C6901-FA43-4AC2-819F-BB27934BC269}">
      <dgm:prSet/>
      <dgm:spPr/>
      <dgm:t>
        <a:bodyPr/>
        <a:lstStyle/>
        <a:p>
          <a:endParaRPr lang="en-US"/>
        </a:p>
      </dgm:t>
    </dgm:pt>
    <dgm:pt modelId="{3355BA76-ACB1-40F8-8A97-FD027110A680}">
      <dgm:prSet/>
      <dgm:spPr/>
      <dgm:t>
        <a:bodyPr/>
        <a:lstStyle/>
        <a:p>
          <a:r>
            <a:rPr lang="en-US"/>
            <a:t>Constantly think about how your solution is impacting those who are affected by the problem. Empathy. </a:t>
          </a:r>
        </a:p>
      </dgm:t>
    </dgm:pt>
    <dgm:pt modelId="{7AB37427-2E6A-4950-8E37-E7162C6183CB}" type="parTrans" cxnId="{8683FBAF-CEA9-44E4-BF5B-A9FCF3C73041}">
      <dgm:prSet/>
      <dgm:spPr/>
      <dgm:t>
        <a:bodyPr/>
        <a:lstStyle/>
        <a:p>
          <a:endParaRPr lang="en-US"/>
        </a:p>
      </dgm:t>
    </dgm:pt>
    <dgm:pt modelId="{8B659255-8483-44F7-961D-465410CC9156}" type="sibTrans" cxnId="{8683FBAF-CEA9-44E4-BF5B-A9FCF3C73041}">
      <dgm:prSet/>
      <dgm:spPr/>
      <dgm:t>
        <a:bodyPr/>
        <a:lstStyle/>
        <a:p>
          <a:endParaRPr lang="en-US"/>
        </a:p>
      </dgm:t>
    </dgm:pt>
    <dgm:pt modelId="{EF50800F-556B-474F-827B-C437B0B51A7C}">
      <dgm:prSet/>
      <dgm:spPr/>
      <dgm:t>
        <a:bodyPr/>
        <a:lstStyle/>
        <a:p>
          <a:r>
            <a:rPr lang="en-US"/>
            <a:t>How are you measuring the success of your plan? You must collect data. </a:t>
          </a:r>
        </a:p>
      </dgm:t>
    </dgm:pt>
    <dgm:pt modelId="{CCF03C57-1548-442D-ABB2-9D779266E7E7}" type="parTrans" cxnId="{73B4AA0E-50AC-480F-A8F4-E657A38BBB3E}">
      <dgm:prSet/>
      <dgm:spPr/>
      <dgm:t>
        <a:bodyPr/>
        <a:lstStyle/>
        <a:p>
          <a:endParaRPr lang="en-US"/>
        </a:p>
      </dgm:t>
    </dgm:pt>
    <dgm:pt modelId="{1414F95B-3943-4079-8D96-885E46445E1C}" type="sibTrans" cxnId="{73B4AA0E-50AC-480F-A8F4-E657A38BBB3E}">
      <dgm:prSet/>
      <dgm:spPr/>
      <dgm:t>
        <a:bodyPr/>
        <a:lstStyle/>
        <a:p>
          <a:endParaRPr lang="en-US"/>
        </a:p>
      </dgm:t>
    </dgm:pt>
    <dgm:pt modelId="{E3704E35-7C3A-6943-932E-2EDF339A28DE}" type="pres">
      <dgm:prSet presAssocID="{4A71F7F1-39A4-413E-AA64-8721C035596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A7C4F8C-C117-CE46-8186-D29B419AB6BE}" type="pres">
      <dgm:prSet presAssocID="{C5897E7E-FBAE-47D8-8EBD-73BB310AFAC7}" presName="hierRoot1" presStyleCnt="0"/>
      <dgm:spPr/>
    </dgm:pt>
    <dgm:pt modelId="{2D32F7A9-95FC-4048-B727-A2795313EBDB}" type="pres">
      <dgm:prSet presAssocID="{C5897E7E-FBAE-47D8-8EBD-73BB310AFAC7}" presName="composite" presStyleCnt="0"/>
      <dgm:spPr/>
    </dgm:pt>
    <dgm:pt modelId="{76ADE3AE-50E9-1C45-8DCF-54C1E0E8D5E1}" type="pres">
      <dgm:prSet presAssocID="{C5897E7E-FBAE-47D8-8EBD-73BB310AFAC7}" presName="background" presStyleLbl="node0" presStyleIdx="0" presStyleCnt="4"/>
      <dgm:spPr/>
    </dgm:pt>
    <dgm:pt modelId="{B44CE2F7-C4AC-F844-BCF0-8966483B00C8}" type="pres">
      <dgm:prSet presAssocID="{C5897E7E-FBAE-47D8-8EBD-73BB310AFAC7}" presName="text" presStyleLbl="fgAcc0" presStyleIdx="0" presStyleCnt="4">
        <dgm:presLayoutVars>
          <dgm:chPref val="3"/>
        </dgm:presLayoutVars>
      </dgm:prSet>
      <dgm:spPr/>
    </dgm:pt>
    <dgm:pt modelId="{3B8115EA-AAEE-1F4D-A6C4-52BE5BEB2BF1}" type="pres">
      <dgm:prSet presAssocID="{C5897E7E-FBAE-47D8-8EBD-73BB310AFAC7}" presName="hierChild2" presStyleCnt="0"/>
      <dgm:spPr/>
    </dgm:pt>
    <dgm:pt modelId="{1F8704EB-23C4-3841-ADE3-C0B8BC91A768}" type="pres">
      <dgm:prSet presAssocID="{AD5362BC-600B-4236-AA11-DEFEBE6BEDB6}" presName="hierRoot1" presStyleCnt="0"/>
      <dgm:spPr/>
    </dgm:pt>
    <dgm:pt modelId="{595818A6-B214-7841-8E97-8FC0B972EE9F}" type="pres">
      <dgm:prSet presAssocID="{AD5362BC-600B-4236-AA11-DEFEBE6BEDB6}" presName="composite" presStyleCnt="0"/>
      <dgm:spPr/>
    </dgm:pt>
    <dgm:pt modelId="{DDCEC808-9E4B-454C-BA71-105327073871}" type="pres">
      <dgm:prSet presAssocID="{AD5362BC-600B-4236-AA11-DEFEBE6BEDB6}" presName="background" presStyleLbl="node0" presStyleIdx="1" presStyleCnt="4"/>
      <dgm:spPr/>
    </dgm:pt>
    <dgm:pt modelId="{D8D5DF4B-D29A-3847-8FC6-ED590A6DBC5D}" type="pres">
      <dgm:prSet presAssocID="{AD5362BC-600B-4236-AA11-DEFEBE6BEDB6}" presName="text" presStyleLbl="fgAcc0" presStyleIdx="1" presStyleCnt="4">
        <dgm:presLayoutVars>
          <dgm:chPref val="3"/>
        </dgm:presLayoutVars>
      </dgm:prSet>
      <dgm:spPr/>
    </dgm:pt>
    <dgm:pt modelId="{AE2D3C67-9DCE-BA49-9D33-C364F78BC527}" type="pres">
      <dgm:prSet presAssocID="{AD5362BC-600B-4236-AA11-DEFEBE6BEDB6}" presName="hierChild2" presStyleCnt="0"/>
      <dgm:spPr/>
    </dgm:pt>
    <dgm:pt modelId="{757804CB-D53B-684C-A3FA-6B52CA965C13}" type="pres">
      <dgm:prSet presAssocID="{3355BA76-ACB1-40F8-8A97-FD027110A680}" presName="hierRoot1" presStyleCnt="0"/>
      <dgm:spPr/>
    </dgm:pt>
    <dgm:pt modelId="{BCEF53CC-BDDD-634C-A30C-41705FAF7599}" type="pres">
      <dgm:prSet presAssocID="{3355BA76-ACB1-40F8-8A97-FD027110A680}" presName="composite" presStyleCnt="0"/>
      <dgm:spPr/>
    </dgm:pt>
    <dgm:pt modelId="{86424EE0-458D-B543-99B5-97E402C954A1}" type="pres">
      <dgm:prSet presAssocID="{3355BA76-ACB1-40F8-8A97-FD027110A680}" presName="background" presStyleLbl="node0" presStyleIdx="2" presStyleCnt="4"/>
      <dgm:spPr/>
    </dgm:pt>
    <dgm:pt modelId="{28E1457B-3C71-214F-97F3-484B22C3C71F}" type="pres">
      <dgm:prSet presAssocID="{3355BA76-ACB1-40F8-8A97-FD027110A680}" presName="text" presStyleLbl="fgAcc0" presStyleIdx="2" presStyleCnt="4">
        <dgm:presLayoutVars>
          <dgm:chPref val="3"/>
        </dgm:presLayoutVars>
      </dgm:prSet>
      <dgm:spPr/>
    </dgm:pt>
    <dgm:pt modelId="{C6B7C4B2-93EB-524F-BA32-9705A9F22302}" type="pres">
      <dgm:prSet presAssocID="{3355BA76-ACB1-40F8-8A97-FD027110A680}" presName="hierChild2" presStyleCnt="0"/>
      <dgm:spPr/>
    </dgm:pt>
    <dgm:pt modelId="{670655CA-D6F2-3C46-8569-8D2AE20ABBEF}" type="pres">
      <dgm:prSet presAssocID="{EF50800F-556B-474F-827B-C437B0B51A7C}" presName="hierRoot1" presStyleCnt="0"/>
      <dgm:spPr/>
    </dgm:pt>
    <dgm:pt modelId="{AF81FBAC-B3E9-6B41-AAE1-908EE288D7BD}" type="pres">
      <dgm:prSet presAssocID="{EF50800F-556B-474F-827B-C437B0B51A7C}" presName="composite" presStyleCnt="0"/>
      <dgm:spPr/>
    </dgm:pt>
    <dgm:pt modelId="{392EA7CF-FAF2-EE4E-9D03-AF78D404C52C}" type="pres">
      <dgm:prSet presAssocID="{EF50800F-556B-474F-827B-C437B0B51A7C}" presName="background" presStyleLbl="node0" presStyleIdx="3" presStyleCnt="4"/>
      <dgm:spPr/>
    </dgm:pt>
    <dgm:pt modelId="{F7EB0303-217C-304F-B7D2-B46F9ADBBB7F}" type="pres">
      <dgm:prSet presAssocID="{EF50800F-556B-474F-827B-C437B0B51A7C}" presName="text" presStyleLbl="fgAcc0" presStyleIdx="3" presStyleCnt="4">
        <dgm:presLayoutVars>
          <dgm:chPref val="3"/>
        </dgm:presLayoutVars>
      </dgm:prSet>
      <dgm:spPr/>
    </dgm:pt>
    <dgm:pt modelId="{F5A7068B-2E8F-D94E-908B-9710C912B082}" type="pres">
      <dgm:prSet presAssocID="{EF50800F-556B-474F-827B-C437B0B51A7C}" presName="hierChild2" presStyleCnt="0"/>
      <dgm:spPr/>
    </dgm:pt>
  </dgm:ptLst>
  <dgm:cxnLst>
    <dgm:cxn modelId="{8C7C6901-FA43-4AC2-819F-BB27934BC269}" srcId="{4A71F7F1-39A4-413E-AA64-8721C0355965}" destId="{AD5362BC-600B-4236-AA11-DEFEBE6BEDB6}" srcOrd="1" destOrd="0" parTransId="{BA3B12D7-7FE7-439C-80A4-68D6992D2E4F}" sibTransId="{A99B8B66-0697-4F68-98A9-67B123B0B0AC}"/>
    <dgm:cxn modelId="{73B4AA0E-50AC-480F-A8F4-E657A38BBB3E}" srcId="{4A71F7F1-39A4-413E-AA64-8721C0355965}" destId="{EF50800F-556B-474F-827B-C437B0B51A7C}" srcOrd="3" destOrd="0" parTransId="{CCF03C57-1548-442D-ABB2-9D779266E7E7}" sibTransId="{1414F95B-3943-4079-8D96-885E46445E1C}"/>
    <dgm:cxn modelId="{5248826A-7A7D-E943-BEAA-1C68CD8237AD}" type="presOf" srcId="{AD5362BC-600B-4236-AA11-DEFEBE6BEDB6}" destId="{D8D5DF4B-D29A-3847-8FC6-ED590A6DBC5D}" srcOrd="0" destOrd="0" presId="urn:microsoft.com/office/officeart/2005/8/layout/hierarchy1"/>
    <dgm:cxn modelId="{E6F5E170-955F-6746-9E28-2D6A698D9A71}" type="presOf" srcId="{3355BA76-ACB1-40F8-8A97-FD027110A680}" destId="{28E1457B-3C71-214F-97F3-484B22C3C71F}" srcOrd="0" destOrd="0" presId="urn:microsoft.com/office/officeart/2005/8/layout/hierarchy1"/>
    <dgm:cxn modelId="{066C0E84-1E01-1540-B572-45101E7921AC}" type="presOf" srcId="{C5897E7E-FBAE-47D8-8EBD-73BB310AFAC7}" destId="{B44CE2F7-C4AC-F844-BCF0-8966483B00C8}" srcOrd="0" destOrd="0" presId="urn:microsoft.com/office/officeart/2005/8/layout/hierarchy1"/>
    <dgm:cxn modelId="{268AC28E-897F-4348-A0FA-A109E29D814C}" srcId="{4A71F7F1-39A4-413E-AA64-8721C0355965}" destId="{C5897E7E-FBAE-47D8-8EBD-73BB310AFAC7}" srcOrd="0" destOrd="0" parTransId="{AF447A8F-B3CB-4678-8132-471CEF2EF197}" sibTransId="{01537156-127C-4822-8423-8353049A2B45}"/>
    <dgm:cxn modelId="{8683FBAF-CEA9-44E4-BF5B-A9FCF3C73041}" srcId="{4A71F7F1-39A4-413E-AA64-8721C0355965}" destId="{3355BA76-ACB1-40F8-8A97-FD027110A680}" srcOrd="2" destOrd="0" parTransId="{7AB37427-2E6A-4950-8E37-E7162C6183CB}" sibTransId="{8B659255-8483-44F7-961D-465410CC9156}"/>
    <dgm:cxn modelId="{DE3429D7-807C-3F46-89F4-5DF71F1F465F}" type="presOf" srcId="{4A71F7F1-39A4-413E-AA64-8721C0355965}" destId="{E3704E35-7C3A-6943-932E-2EDF339A28DE}" srcOrd="0" destOrd="0" presId="urn:microsoft.com/office/officeart/2005/8/layout/hierarchy1"/>
    <dgm:cxn modelId="{35557FFB-77E1-6D4E-9E90-3207F515ABB6}" type="presOf" srcId="{EF50800F-556B-474F-827B-C437B0B51A7C}" destId="{F7EB0303-217C-304F-B7D2-B46F9ADBBB7F}" srcOrd="0" destOrd="0" presId="urn:microsoft.com/office/officeart/2005/8/layout/hierarchy1"/>
    <dgm:cxn modelId="{DF95E008-B9D7-BD41-8611-21447927D3A7}" type="presParOf" srcId="{E3704E35-7C3A-6943-932E-2EDF339A28DE}" destId="{2A7C4F8C-C117-CE46-8186-D29B419AB6BE}" srcOrd="0" destOrd="0" presId="urn:microsoft.com/office/officeart/2005/8/layout/hierarchy1"/>
    <dgm:cxn modelId="{F4B1C1FA-2EB4-714E-9669-AF6FD4AA63C7}" type="presParOf" srcId="{2A7C4F8C-C117-CE46-8186-D29B419AB6BE}" destId="{2D32F7A9-95FC-4048-B727-A2795313EBDB}" srcOrd="0" destOrd="0" presId="urn:microsoft.com/office/officeart/2005/8/layout/hierarchy1"/>
    <dgm:cxn modelId="{F66623AD-E2EA-434A-8C05-BE49F078C774}" type="presParOf" srcId="{2D32F7A9-95FC-4048-B727-A2795313EBDB}" destId="{76ADE3AE-50E9-1C45-8DCF-54C1E0E8D5E1}" srcOrd="0" destOrd="0" presId="urn:microsoft.com/office/officeart/2005/8/layout/hierarchy1"/>
    <dgm:cxn modelId="{109073C4-48F2-E44A-8A63-20BEE401559A}" type="presParOf" srcId="{2D32F7A9-95FC-4048-B727-A2795313EBDB}" destId="{B44CE2F7-C4AC-F844-BCF0-8966483B00C8}" srcOrd="1" destOrd="0" presId="urn:microsoft.com/office/officeart/2005/8/layout/hierarchy1"/>
    <dgm:cxn modelId="{0CD200AF-D27B-BF4C-BFD8-0F7590E28B73}" type="presParOf" srcId="{2A7C4F8C-C117-CE46-8186-D29B419AB6BE}" destId="{3B8115EA-AAEE-1F4D-A6C4-52BE5BEB2BF1}" srcOrd="1" destOrd="0" presId="urn:microsoft.com/office/officeart/2005/8/layout/hierarchy1"/>
    <dgm:cxn modelId="{63A3BB15-AF2A-8846-A094-261D85363BF4}" type="presParOf" srcId="{E3704E35-7C3A-6943-932E-2EDF339A28DE}" destId="{1F8704EB-23C4-3841-ADE3-C0B8BC91A768}" srcOrd="1" destOrd="0" presId="urn:microsoft.com/office/officeart/2005/8/layout/hierarchy1"/>
    <dgm:cxn modelId="{F1ED7DCF-AFA6-8D4E-9193-AD95DFFFCC1B}" type="presParOf" srcId="{1F8704EB-23C4-3841-ADE3-C0B8BC91A768}" destId="{595818A6-B214-7841-8E97-8FC0B972EE9F}" srcOrd="0" destOrd="0" presId="urn:microsoft.com/office/officeart/2005/8/layout/hierarchy1"/>
    <dgm:cxn modelId="{B698B27F-7014-4E4F-82FB-F09E3FBF6C62}" type="presParOf" srcId="{595818A6-B214-7841-8E97-8FC0B972EE9F}" destId="{DDCEC808-9E4B-454C-BA71-105327073871}" srcOrd="0" destOrd="0" presId="urn:microsoft.com/office/officeart/2005/8/layout/hierarchy1"/>
    <dgm:cxn modelId="{A868D9AD-184A-1E4B-A697-B33FACD4CC2C}" type="presParOf" srcId="{595818A6-B214-7841-8E97-8FC0B972EE9F}" destId="{D8D5DF4B-D29A-3847-8FC6-ED590A6DBC5D}" srcOrd="1" destOrd="0" presId="urn:microsoft.com/office/officeart/2005/8/layout/hierarchy1"/>
    <dgm:cxn modelId="{61246714-0C3B-B648-BE5B-409B28361549}" type="presParOf" srcId="{1F8704EB-23C4-3841-ADE3-C0B8BC91A768}" destId="{AE2D3C67-9DCE-BA49-9D33-C364F78BC527}" srcOrd="1" destOrd="0" presId="urn:microsoft.com/office/officeart/2005/8/layout/hierarchy1"/>
    <dgm:cxn modelId="{2B54EEB2-6FB6-1C43-8A78-435B2666886D}" type="presParOf" srcId="{E3704E35-7C3A-6943-932E-2EDF339A28DE}" destId="{757804CB-D53B-684C-A3FA-6B52CA965C13}" srcOrd="2" destOrd="0" presId="urn:microsoft.com/office/officeart/2005/8/layout/hierarchy1"/>
    <dgm:cxn modelId="{17544653-9AD2-5B41-B922-9438488F8C93}" type="presParOf" srcId="{757804CB-D53B-684C-A3FA-6B52CA965C13}" destId="{BCEF53CC-BDDD-634C-A30C-41705FAF7599}" srcOrd="0" destOrd="0" presId="urn:microsoft.com/office/officeart/2005/8/layout/hierarchy1"/>
    <dgm:cxn modelId="{85F5B4B9-43AE-3242-A415-B529FE14C001}" type="presParOf" srcId="{BCEF53CC-BDDD-634C-A30C-41705FAF7599}" destId="{86424EE0-458D-B543-99B5-97E402C954A1}" srcOrd="0" destOrd="0" presId="urn:microsoft.com/office/officeart/2005/8/layout/hierarchy1"/>
    <dgm:cxn modelId="{16129C95-810B-9145-BEC7-F10CA60DE737}" type="presParOf" srcId="{BCEF53CC-BDDD-634C-A30C-41705FAF7599}" destId="{28E1457B-3C71-214F-97F3-484B22C3C71F}" srcOrd="1" destOrd="0" presId="urn:microsoft.com/office/officeart/2005/8/layout/hierarchy1"/>
    <dgm:cxn modelId="{402748E5-3942-3240-A7D6-330A118E99C8}" type="presParOf" srcId="{757804CB-D53B-684C-A3FA-6B52CA965C13}" destId="{C6B7C4B2-93EB-524F-BA32-9705A9F22302}" srcOrd="1" destOrd="0" presId="urn:microsoft.com/office/officeart/2005/8/layout/hierarchy1"/>
    <dgm:cxn modelId="{E540AAB9-9E93-A24C-B5CE-D6B966887D97}" type="presParOf" srcId="{E3704E35-7C3A-6943-932E-2EDF339A28DE}" destId="{670655CA-D6F2-3C46-8569-8D2AE20ABBEF}" srcOrd="3" destOrd="0" presId="urn:microsoft.com/office/officeart/2005/8/layout/hierarchy1"/>
    <dgm:cxn modelId="{E708A66B-9D26-114A-83CE-710BBE34F609}" type="presParOf" srcId="{670655CA-D6F2-3C46-8569-8D2AE20ABBEF}" destId="{AF81FBAC-B3E9-6B41-AAE1-908EE288D7BD}" srcOrd="0" destOrd="0" presId="urn:microsoft.com/office/officeart/2005/8/layout/hierarchy1"/>
    <dgm:cxn modelId="{60A87EB0-D527-CB49-A924-E556A574A3A4}" type="presParOf" srcId="{AF81FBAC-B3E9-6B41-AAE1-908EE288D7BD}" destId="{392EA7CF-FAF2-EE4E-9D03-AF78D404C52C}" srcOrd="0" destOrd="0" presId="urn:microsoft.com/office/officeart/2005/8/layout/hierarchy1"/>
    <dgm:cxn modelId="{E539879F-6164-EE44-AA00-384973962F0B}" type="presParOf" srcId="{AF81FBAC-B3E9-6B41-AAE1-908EE288D7BD}" destId="{F7EB0303-217C-304F-B7D2-B46F9ADBBB7F}" srcOrd="1" destOrd="0" presId="urn:microsoft.com/office/officeart/2005/8/layout/hierarchy1"/>
    <dgm:cxn modelId="{94130572-A9B9-154D-8680-CCAF9750644D}" type="presParOf" srcId="{670655CA-D6F2-3C46-8569-8D2AE20ABBEF}" destId="{F5A7068B-2E8F-D94E-908B-9710C912B08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B59794E-EAF4-44C6-BEAB-EFFC1FA3C57C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3FE916E1-EEBA-4FB6-A3E9-77DC46E6FD48}">
      <dgm:prSet/>
      <dgm:spPr/>
      <dgm:t>
        <a:bodyPr/>
        <a:lstStyle/>
        <a:p>
          <a:r>
            <a:rPr lang="en-US"/>
            <a:t>Use the data you collected and the qualitative data (narrative) from those who are impacted to evaluate your plan. What went wrong? What was successful?</a:t>
          </a:r>
        </a:p>
      </dgm:t>
    </dgm:pt>
    <dgm:pt modelId="{BBCF74CF-2306-4FD1-8969-F0B5C1CC1DC3}" type="parTrans" cxnId="{D905AD4C-E42B-4D19-9E37-40D86BD7F1D1}">
      <dgm:prSet/>
      <dgm:spPr/>
      <dgm:t>
        <a:bodyPr/>
        <a:lstStyle/>
        <a:p>
          <a:endParaRPr lang="en-US"/>
        </a:p>
      </dgm:t>
    </dgm:pt>
    <dgm:pt modelId="{A1CC5F7F-48F9-419C-9E10-AB9A2D6CC371}" type="sibTrans" cxnId="{D905AD4C-E42B-4D19-9E37-40D86BD7F1D1}">
      <dgm:prSet/>
      <dgm:spPr/>
      <dgm:t>
        <a:bodyPr/>
        <a:lstStyle/>
        <a:p>
          <a:endParaRPr lang="en-US"/>
        </a:p>
      </dgm:t>
    </dgm:pt>
    <dgm:pt modelId="{578A4D23-6024-499D-BAA3-C5B90A5E6A2B}">
      <dgm:prSet/>
      <dgm:spPr/>
      <dgm:t>
        <a:bodyPr/>
        <a:lstStyle/>
        <a:p>
          <a:r>
            <a:rPr lang="en-US"/>
            <a:t>Identify and understand unintended consequences. </a:t>
          </a:r>
        </a:p>
      </dgm:t>
    </dgm:pt>
    <dgm:pt modelId="{52757B7B-A34F-433F-ADBF-6693C8693C9B}" type="parTrans" cxnId="{B377AC63-CB77-453B-964C-04505ADBB0DF}">
      <dgm:prSet/>
      <dgm:spPr/>
      <dgm:t>
        <a:bodyPr/>
        <a:lstStyle/>
        <a:p>
          <a:endParaRPr lang="en-US"/>
        </a:p>
      </dgm:t>
    </dgm:pt>
    <dgm:pt modelId="{D47A911C-7BB6-477B-8989-B95019685BD5}" type="sibTrans" cxnId="{B377AC63-CB77-453B-964C-04505ADBB0DF}">
      <dgm:prSet/>
      <dgm:spPr/>
      <dgm:t>
        <a:bodyPr/>
        <a:lstStyle/>
        <a:p>
          <a:endParaRPr lang="en-US"/>
        </a:p>
      </dgm:t>
    </dgm:pt>
    <dgm:pt modelId="{50D5831B-D8FF-4D99-B77E-E39B5B4377C8}">
      <dgm:prSet/>
      <dgm:spPr/>
      <dgm:t>
        <a:bodyPr/>
        <a:lstStyle/>
        <a:p>
          <a:r>
            <a:rPr lang="en-US"/>
            <a:t>Once you’ve identified what went wrong, this becomes your new problem. </a:t>
          </a:r>
        </a:p>
      </dgm:t>
    </dgm:pt>
    <dgm:pt modelId="{77165DEA-BD70-4D53-A085-FA9E2D2F57BE}" type="parTrans" cxnId="{534741C2-99AA-4F06-AA3D-21A3A8E31051}">
      <dgm:prSet/>
      <dgm:spPr/>
      <dgm:t>
        <a:bodyPr/>
        <a:lstStyle/>
        <a:p>
          <a:endParaRPr lang="en-US"/>
        </a:p>
      </dgm:t>
    </dgm:pt>
    <dgm:pt modelId="{908497F8-4C54-481F-8230-A91ADBC88AA7}" type="sibTrans" cxnId="{534741C2-99AA-4F06-AA3D-21A3A8E31051}">
      <dgm:prSet/>
      <dgm:spPr/>
      <dgm:t>
        <a:bodyPr/>
        <a:lstStyle/>
        <a:p>
          <a:endParaRPr lang="en-US"/>
        </a:p>
      </dgm:t>
    </dgm:pt>
    <dgm:pt modelId="{C3E6F922-EEB9-47AA-8C47-033FF614A7D2}">
      <dgm:prSet/>
      <dgm:spPr/>
      <dgm:t>
        <a:bodyPr/>
        <a:lstStyle/>
        <a:p>
          <a:r>
            <a:rPr lang="en-US"/>
            <a:t>Start the process again, intentionally looking to improve. </a:t>
          </a:r>
        </a:p>
      </dgm:t>
    </dgm:pt>
    <dgm:pt modelId="{BC4B7F72-32CE-4637-A6FD-F0E6BE2EF508}" type="parTrans" cxnId="{C023B89B-7B75-4002-AFCB-A02AC017928A}">
      <dgm:prSet/>
      <dgm:spPr/>
      <dgm:t>
        <a:bodyPr/>
        <a:lstStyle/>
        <a:p>
          <a:endParaRPr lang="en-US"/>
        </a:p>
      </dgm:t>
    </dgm:pt>
    <dgm:pt modelId="{25F19A18-1601-446F-A659-DDF4C25F7930}" type="sibTrans" cxnId="{C023B89B-7B75-4002-AFCB-A02AC017928A}">
      <dgm:prSet/>
      <dgm:spPr/>
      <dgm:t>
        <a:bodyPr/>
        <a:lstStyle/>
        <a:p>
          <a:endParaRPr lang="en-US"/>
        </a:p>
      </dgm:t>
    </dgm:pt>
    <dgm:pt modelId="{3E988C37-91DC-48CC-A47F-250BE4D4604C}">
      <dgm:prSet/>
      <dgm:spPr/>
      <dgm:t>
        <a:bodyPr/>
        <a:lstStyle/>
        <a:p>
          <a:r>
            <a:rPr lang="en-US"/>
            <a:t>Growth mindset.</a:t>
          </a:r>
        </a:p>
      </dgm:t>
    </dgm:pt>
    <dgm:pt modelId="{C3FA3462-FFB3-4543-A544-F602FF142324}" type="parTrans" cxnId="{5B8863A6-AC4B-4478-8049-DF2D7A5C7394}">
      <dgm:prSet/>
      <dgm:spPr/>
      <dgm:t>
        <a:bodyPr/>
        <a:lstStyle/>
        <a:p>
          <a:endParaRPr lang="en-US"/>
        </a:p>
      </dgm:t>
    </dgm:pt>
    <dgm:pt modelId="{9919CB5A-4F0D-4C03-9ED6-7CE973EEE38E}" type="sibTrans" cxnId="{5B8863A6-AC4B-4478-8049-DF2D7A5C7394}">
      <dgm:prSet/>
      <dgm:spPr/>
      <dgm:t>
        <a:bodyPr/>
        <a:lstStyle/>
        <a:p>
          <a:endParaRPr lang="en-US"/>
        </a:p>
      </dgm:t>
    </dgm:pt>
    <dgm:pt modelId="{D5F48B69-2C3F-4380-B8B9-E9E9C7C8EED2}" type="pres">
      <dgm:prSet presAssocID="{6B59794E-EAF4-44C6-BEAB-EFFC1FA3C57C}" presName="root" presStyleCnt="0">
        <dgm:presLayoutVars>
          <dgm:dir/>
          <dgm:resizeHandles val="exact"/>
        </dgm:presLayoutVars>
      </dgm:prSet>
      <dgm:spPr/>
    </dgm:pt>
    <dgm:pt modelId="{E3731206-B6E8-489C-BCE8-F309788B18AF}" type="pres">
      <dgm:prSet presAssocID="{3FE916E1-EEBA-4FB6-A3E9-77DC46E6FD48}" presName="compNode" presStyleCnt="0"/>
      <dgm:spPr/>
    </dgm:pt>
    <dgm:pt modelId="{DFE4E0C8-EE2E-4919-8F8D-91B52283DE07}" type="pres">
      <dgm:prSet presAssocID="{3FE916E1-EEBA-4FB6-A3E9-77DC46E6FD48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atistics"/>
        </a:ext>
      </dgm:extLst>
    </dgm:pt>
    <dgm:pt modelId="{387D9871-20F7-4C77-A920-238B14527B36}" type="pres">
      <dgm:prSet presAssocID="{3FE916E1-EEBA-4FB6-A3E9-77DC46E6FD48}" presName="spaceRect" presStyleCnt="0"/>
      <dgm:spPr/>
    </dgm:pt>
    <dgm:pt modelId="{E4F1412B-3B6B-4B80-8A06-2D3A8AEEC3DE}" type="pres">
      <dgm:prSet presAssocID="{3FE916E1-EEBA-4FB6-A3E9-77DC46E6FD48}" presName="textRect" presStyleLbl="revTx" presStyleIdx="0" presStyleCnt="5">
        <dgm:presLayoutVars>
          <dgm:chMax val="1"/>
          <dgm:chPref val="1"/>
        </dgm:presLayoutVars>
      </dgm:prSet>
      <dgm:spPr/>
    </dgm:pt>
    <dgm:pt modelId="{C032E18A-2D25-4AF7-9462-612E241AE212}" type="pres">
      <dgm:prSet presAssocID="{A1CC5F7F-48F9-419C-9E10-AB9A2D6CC371}" presName="sibTrans" presStyleCnt="0"/>
      <dgm:spPr/>
    </dgm:pt>
    <dgm:pt modelId="{E3A72758-1808-4DDE-8368-30CD6E5C51C7}" type="pres">
      <dgm:prSet presAssocID="{578A4D23-6024-499D-BAA3-C5B90A5E6A2B}" presName="compNode" presStyleCnt="0"/>
      <dgm:spPr/>
    </dgm:pt>
    <dgm:pt modelId="{A4CC7F96-59C4-4BDA-918E-0F2C32094553}" type="pres">
      <dgm:prSet presAssocID="{578A4D23-6024-499D-BAA3-C5B90A5E6A2B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 mark"/>
        </a:ext>
      </dgm:extLst>
    </dgm:pt>
    <dgm:pt modelId="{8F073812-09D1-4123-B374-4E319A7481AF}" type="pres">
      <dgm:prSet presAssocID="{578A4D23-6024-499D-BAA3-C5B90A5E6A2B}" presName="spaceRect" presStyleCnt="0"/>
      <dgm:spPr/>
    </dgm:pt>
    <dgm:pt modelId="{B2EDDA29-A194-48FB-94B4-81815615F0F1}" type="pres">
      <dgm:prSet presAssocID="{578A4D23-6024-499D-BAA3-C5B90A5E6A2B}" presName="textRect" presStyleLbl="revTx" presStyleIdx="1" presStyleCnt="5">
        <dgm:presLayoutVars>
          <dgm:chMax val="1"/>
          <dgm:chPref val="1"/>
        </dgm:presLayoutVars>
      </dgm:prSet>
      <dgm:spPr/>
    </dgm:pt>
    <dgm:pt modelId="{31FAD50F-0EAB-4DDD-A7B6-2E3C113E94B7}" type="pres">
      <dgm:prSet presAssocID="{D47A911C-7BB6-477B-8989-B95019685BD5}" presName="sibTrans" presStyleCnt="0"/>
      <dgm:spPr/>
    </dgm:pt>
    <dgm:pt modelId="{2507CA02-CEA9-4A3A-930F-DF26E373F921}" type="pres">
      <dgm:prSet presAssocID="{50D5831B-D8FF-4D99-B77E-E39B5B4377C8}" presName="compNode" presStyleCnt="0"/>
      <dgm:spPr/>
    </dgm:pt>
    <dgm:pt modelId="{6E981B8F-B4C1-44E6-968F-0CA4860D1F80}" type="pres">
      <dgm:prSet presAssocID="{50D5831B-D8FF-4D99-B77E-E39B5B4377C8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nion"/>
        </a:ext>
      </dgm:extLst>
    </dgm:pt>
    <dgm:pt modelId="{4F92624A-FFD0-46F9-9AE6-1881F961C1C1}" type="pres">
      <dgm:prSet presAssocID="{50D5831B-D8FF-4D99-B77E-E39B5B4377C8}" presName="spaceRect" presStyleCnt="0"/>
      <dgm:spPr/>
    </dgm:pt>
    <dgm:pt modelId="{811ABD1A-9261-4555-80E2-66F5113FE5E6}" type="pres">
      <dgm:prSet presAssocID="{50D5831B-D8FF-4D99-B77E-E39B5B4377C8}" presName="textRect" presStyleLbl="revTx" presStyleIdx="2" presStyleCnt="5">
        <dgm:presLayoutVars>
          <dgm:chMax val="1"/>
          <dgm:chPref val="1"/>
        </dgm:presLayoutVars>
      </dgm:prSet>
      <dgm:spPr/>
    </dgm:pt>
    <dgm:pt modelId="{930689D0-5C8E-460E-A5B8-C89DB0FAD01E}" type="pres">
      <dgm:prSet presAssocID="{908497F8-4C54-481F-8230-A91ADBC88AA7}" presName="sibTrans" presStyleCnt="0"/>
      <dgm:spPr/>
    </dgm:pt>
    <dgm:pt modelId="{8460634C-FC22-4AAE-9808-E653C7931C79}" type="pres">
      <dgm:prSet presAssocID="{C3E6F922-EEB9-47AA-8C47-033FF614A7D2}" presName="compNode" presStyleCnt="0"/>
      <dgm:spPr/>
    </dgm:pt>
    <dgm:pt modelId="{D6149845-C321-49EE-9775-1A9AFCD9A365}" type="pres">
      <dgm:prSet presAssocID="{C3E6F922-EEB9-47AA-8C47-033FF614A7D2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orkflow"/>
        </a:ext>
      </dgm:extLst>
    </dgm:pt>
    <dgm:pt modelId="{938E5CFF-7999-4C70-91ED-0EF52656C3EC}" type="pres">
      <dgm:prSet presAssocID="{C3E6F922-EEB9-47AA-8C47-033FF614A7D2}" presName="spaceRect" presStyleCnt="0"/>
      <dgm:spPr/>
    </dgm:pt>
    <dgm:pt modelId="{A5B7DE49-051B-4853-9A05-71B5640F71BA}" type="pres">
      <dgm:prSet presAssocID="{C3E6F922-EEB9-47AA-8C47-033FF614A7D2}" presName="textRect" presStyleLbl="revTx" presStyleIdx="3" presStyleCnt="5">
        <dgm:presLayoutVars>
          <dgm:chMax val="1"/>
          <dgm:chPref val="1"/>
        </dgm:presLayoutVars>
      </dgm:prSet>
      <dgm:spPr/>
    </dgm:pt>
    <dgm:pt modelId="{C6F4F27E-04D3-4BF5-8ADD-C8B4886CDF6B}" type="pres">
      <dgm:prSet presAssocID="{25F19A18-1601-446F-A659-DDF4C25F7930}" presName="sibTrans" presStyleCnt="0"/>
      <dgm:spPr/>
    </dgm:pt>
    <dgm:pt modelId="{2A4F6D2A-C183-47BE-9E36-24B74D4FF02D}" type="pres">
      <dgm:prSet presAssocID="{3E988C37-91DC-48CC-A47F-250BE4D4604C}" presName="compNode" presStyleCnt="0"/>
      <dgm:spPr/>
    </dgm:pt>
    <dgm:pt modelId="{609673C8-6E51-459C-9D95-C1AFC2DA0D5D}" type="pres">
      <dgm:prSet presAssocID="{3E988C37-91DC-48CC-A47F-250BE4D4604C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1C3564A5-E75B-4D17-BBD8-64460B948F54}" type="pres">
      <dgm:prSet presAssocID="{3E988C37-91DC-48CC-A47F-250BE4D4604C}" presName="spaceRect" presStyleCnt="0"/>
      <dgm:spPr/>
    </dgm:pt>
    <dgm:pt modelId="{473630FA-9D07-4D15-9635-2F9E72D00E56}" type="pres">
      <dgm:prSet presAssocID="{3E988C37-91DC-48CC-A47F-250BE4D4604C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2B032B04-4332-4C68-A970-48679CFEC273}" type="presOf" srcId="{3E988C37-91DC-48CC-A47F-250BE4D4604C}" destId="{473630FA-9D07-4D15-9635-2F9E72D00E56}" srcOrd="0" destOrd="0" presId="urn:microsoft.com/office/officeart/2018/2/layout/IconLabelList"/>
    <dgm:cxn modelId="{0672AB10-9615-434C-BF87-38BBD6594E04}" type="presOf" srcId="{50D5831B-D8FF-4D99-B77E-E39B5B4377C8}" destId="{811ABD1A-9261-4555-80E2-66F5113FE5E6}" srcOrd="0" destOrd="0" presId="urn:microsoft.com/office/officeart/2018/2/layout/IconLabelList"/>
    <dgm:cxn modelId="{6D9B7028-F8FB-4876-AE23-2B8142FF1DBB}" type="presOf" srcId="{578A4D23-6024-499D-BAA3-C5B90A5E6A2B}" destId="{B2EDDA29-A194-48FB-94B4-81815615F0F1}" srcOrd="0" destOrd="0" presId="urn:microsoft.com/office/officeart/2018/2/layout/IconLabelList"/>
    <dgm:cxn modelId="{D905AD4C-E42B-4D19-9E37-40D86BD7F1D1}" srcId="{6B59794E-EAF4-44C6-BEAB-EFFC1FA3C57C}" destId="{3FE916E1-EEBA-4FB6-A3E9-77DC46E6FD48}" srcOrd="0" destOrd="0" parTransId="{BBCF74CF-2306-4FD1-8969-F0B5C1CC1DC3}" sibTransId="{A1CC5F7F-48F9-419C-9E10-AB9A2D6CC371}"/>
    <dgm:cxn modelId="{FD4B225E-ACEF-4B48-AE62-6F1A9434EFE6}" type="presOf" srcId="{3FE916E1-EEBA-4FB6-A3E9-77DC46E6FD48}" destId="{E4F1412B-3B6B-4B80-8A06-2D3A8AEEC3DE}" srcOrd="0" destOrd="0" presId="urn:microsoft.com/office/officeart/2018/2/layout/IconLabelList"/>
    <dgm:cxn modelId="{B377AC63-CB77-453B-964C-04505ADBB0DF}" srcId="{6B59794E-EAF4-44C6-BEAB-EFFC1FA3C57C}" destId="{578A4D23-6024-499D-BAA3-C5B90A5E6A2B}" srcOrd="1" destOrd="0" parTransId="{52757B7B-A34F-433F-ADBF-6693C8693C9B}" sibTransId="{D47A911C-7BB6-477B-8989-B95019685BD5}"/>
    <dgm:cxn modelId="{C023B89B-7B75-4002-AFCB-A02AC017928A}" srcId="{6B59794E-EAF4-44C6-BEAB-EFFC1FA3C57C}" destId="{C3E6F922-EEB9-47AA-8C47-033FF614A7D2}" srcOrd="3" destOrd="0" parTransId="{BC4B7F72-32CE-4637-A6FD-F0E6BE2EF508}" sibTransId="{25F19A18-1601-446F-A659-DDF4C25F7930}"/>
    <dgm:cxn modelId="{5B8863A6-AC4B-4478-8049-DF2D7A5C7394}" srcId="{6B59794E-EAF4-44C6-BEAB-EFFC1FA3C57C}" destId="{3E988C37-91DC-48CC-A47F-250BE4D4604C}" srcOrd="4" destOrd="0" parTransId="{C3FA3462-FFB3-4543-A544-F602FF142324}" sibTransId="{9919CB5A-4F0D-4C03-9ED6-7CE973EEE38E}"/>
    <dgm:cxn modelId="{4610EFB5-AEDD-4110-B175-37B638A848D6}" type="presOf" srcId="{6B59794E-EAF4-44C6-BEAB-EFFC1FA3C57C}" destId="{D5F48B69-2C3F-4380-B8B9-E9E9C7C8EED2}" srcOrd="0" destOrd="0" presId="urn:microsoft.com/office/officeart/2018/2/layout/IconLabelList"/>
    <dgm:cxn modelId="{534741C2-99AA-4F06-AA3D-21A3A8E31051}" srcId="{6B59794E-EAF4-44C6-BEAB-EFFC1FA3C57C}" destId="{50D5831B-D8FF-4D99-B77E-E39B5B4377C8}" srcOrd="2" destOrd="0" parTransId="{77165DEA-BD70-4D53-A085-FA9E2D2F57BE}" sibTransId="{908497F8-4C54-481F-8230-A91ADBC88AA7}"/>
    <dgm:cxn modelId="{4CA66AE7-3770-4D99-8B52-F4A48CF421FE}" type="presOf" srcId="{C3E6F922-EEB9-47AA-8C47-033FF614A7D2}" destId="{A5B7DE49-051B-4853-9A05-71B5640F71BA}" srcOrd="0" destOrd="0" presId="urn:microsoft.com/office/officeart/2018/2/layout/IconLabelList"/>
    <dgm:cxn modelId="{79FEC7AF-9640-4EE7-B9A8-9098471CDC13}" type="presParOf" srcId="{D5F48B69-2C3F-4380-B8B9-E9E9C7C8EED2}" destId="{E3731206-B6E8-489C-BCE8-F309788B18AF}" srcOrd="0" destOrd="0" presId="urn:microsoft.com/office/officeart/2018/2/layout/IconLabelList"/>
    <dgm:cxn modelId="{899B115F-29FF-46F7-B65A-42F013B8818A}" type="presParOf" srcId="{E3731206-B6E8-489C-BCE8-F309788B18AF}" destId="{DFE4E0C8-EE2E-4919-8F8D-91B52283DE07}" srcOrd="0" destOrd="0" presId="urn:microsoft.com/office/officeart/2018/2/layout/IconLabelList"/>
    <dgm:cxn modelId="{CD294518-B07F-4B74-AA17-5AF06DF2AC85}" type="presParOf" srcId="{E3731206-B6E8-489C-BCE8-F309788B18AF}" destId="{387D9871-20F7-4C77-A920-238B14527B36}" srcOrd="1" destOrd="0" presId="urn:microsoft.com/office/officeart/2018/2/layout/IconLabelList"/>
    <dgm:cxn modelId="{9CFA5945-B383-4FCE-AAA5-AFFFD3C37BD1}" type="presParOf" srcId="{E3731206-B6E8-489C-BCE8-F309788B18AF}" destId="{E4F1412B-3B6B-4B80-8A06-2D3A8AEEC3DE}" srcOrd="2" destOrd="0" presId="urn:microsoft.com/office/officeart/2018/2/layout/IconLabelList"/>
    <dgm:cxn modelId="{30562081-E232-45CA-9EAC-C0BC6EC63DED}" type="presParOf" srcId="{D5F48B69-2C3F-4380-B8B9-E9E9C7C8EED2}" destId="{C032E18A-2D25-4AF7-9462-612E241AE212}" srcOrd="1" destOrd="0" presId="urn:microsoft.com/office/officeart/2018/2/layout/IconLabelList"/>
    <dgm:cxn modelId="{E39EB764-B956-4477-A3DC-705926C1268F}" type="presParOf" srcId="{D5F48B69-2C3F-4380-B8B9-E9E9C7C8EED2}" destId="{E3A72758-1808-4DDE-8368-30CD6E5C51C7}" srcOrd="2" destOrd="0" presId="urn:microsoft.com/office/officeart/2018/2/layout/IconLabelList"/>
    <dgm:cxn modelId="{8DE2A2E6-06C3-48E0-9F7F-4949D1BD24EE}" type="presParOf" srcId="{E3A72758-1808-4DDE-8368-30CD6E5C51C7}" destId="{A4CC7F96-59C4-4BDA-918E-0F2C32094553}" srcOrd="0" destOrd="0" presId="urn:microsoft.com/office/officeart/2018/2/layout/IconLabelList"/>
    <dgm:cxn modelId="{600C623C-B705-4E7F-8C4E-E3D06007BECC}" type="presParOf" srcId="{E3A72758-1808-4DDE-8368-30CD6E5C51C7}" destId="{8F073812-09D1-4123-B374-4E319A7481AF}" srcOrd="1" destOrd="0" presId="urn:microsoft.com/office/officeart/2018/2/layout/IconLabelList"/>
    <dgm:cxn modelId="{C3279FC0-D907-454A-9547-09F6922578B5}" type="presParOf" srcId="{E3A72758-1808-4DDE-8368-30CD6E5C51C7}" destId="{B2EDDA29-A194-48FB-94B4-81815615F0F1}" srcOrd="2" destOrd="0" presId="urn:microsoft.com/office/officeart/2018/2/layout/IconLabelList"/>
    <dgm:cxn modelId="{3C149ADA-57AB-4AA7-9D31-C57ABDFF3AED}" type="presParOf" srcId="{D5F48B69-2C3F-4380-B8B9-E9E9C7C8EED2}" destId="{31FAD50F-0EAB-4DDD-A7B6-2E3C113E94B7}" srcOrd="3" destOrd="0" presId="urn:microsoft.com/office/officeart/2018/2/layout/IconLabelList"/>
    <dgm:cxn modelId="{0B2D4A72-A486-4039-80DF-7186526AFF98}" type="presParOf" srcId="{D5F48B69-2C3F-4380-B8B9-E9E9C7C8EED2}" destId="{2507CA02-CEA9-4A3A-930F-DF26E373F921}" srcOrd="4" destOrd="0" presId="urn:microsoft.com/office/officeart/2018/2/layout/IconLabelList"/>
    <dgm:cxn modelId="{6F705B4E-3A92-46A9-8AC6-79D65077DA62}" type="presParOf" srcId="{2507CA02-CEA9-4A3A-930F-DF26E373F921}" destId="{6E981B8F-B4C1-44E6-968F-0CA4860D1F80}" srcOrd="0" destOrd="0" presId="urn:microsoft.com/office/officeart/2018/2/layout/IconLabelList"/>
    <dgm:cxn modelId="{E802310F-72C3-46E0-B59D-D4065E8D3883}" type="presParOf" srcId="{2507CA02-CEA9-4A3A-930F-DF26E373F921}" destId="{4F92624A-FFD0-46F9-9AE6-1881F961C1C1}" srcOrd="1" destOrd="0" presId="urn:microsoft.com/office/officeart/2018/2/layout/IconLabelList"/>
    <dgm:cxn modelId="{CD2E3C7D-EE10-4693-BA5C-A82DFD2C3BA0}" type="presParOf" srcId="{2507CA02-CEA9-4A3A-930F-DF26E373F921}" destId="{811ABD1A-9261-4555-80E2-66F5113FE5E6}" srcOrd="2" destOrd="0" presId="urn:microsoft.com/office/officeart/2018/2/layout/IconLabelList"/>
    <dgm:cxn modelId="{1DE30B81-D2D9-423F-98F6-1B80A976F9CC}" type="presParOf" srcId="{D5F48B69-2C3F-4380-B8B9-E9E9C7C8EED2}" destId="{930689D0-5C8E-460E-A5B8-C89DB0FAD01E}" srcOrd="5" destOrd="0" presId="urn:microsoft.com/office/officeart/2018/2/layout/IconLabelList"/>
    <dgm:cxn modelId="{AB6304AA-E945-48BC-AD59-A6B0FF3DB460}" type="presParOf" srcId="{D5F48B69-2C3F-4380-B8B9-E9E9C7C8EED2}" destId="{8460634C-FC22-4AAE-9808-E653C7931C79}" srcOrd="6" destOrd="0" presId="urn:microsoft.com/office/officeart/2018/2/layout/IconLabelList"/>
    <dgm:cxn modelId="{E3A82B82-4378-4E4F-89B2-0F2EF35252DB}" type="presParOf" srcId="{8460634C-FC22-4AAE-9808-E653C7931C79}" destId="{D6149845-C321-49EE-9775-1A9AFCD9A365}" srcOrd="0" destOrd="0" presId="urn:microsoft.com/office/officeart/2018/2/layout/IconLabelList"/>
    <dgm:cxn modelId="{33DE75B9-C1CE-4FBB-85DB-FA873061F31E}" type="presParOf" srcId="{8460634C-FC22-4AAE-9808-E653C7931C79}" destId="{938E5CFF-7999-4C70-91ED-0EF52656C3EC}" srcOrd="1" destOrd="0" presId="urn:microsoft.com/office/officeart/2018/2/layout/IconLabelList"/>
    <dgm:cxn modelId="{57833B74-B681-4547-A092-5DE6B504D818}" type="presParOf" srcId="{8460634C-FC22-4AAE-9808-E653C7931C79}" destId="{A5B7DE49-051B-4853-9A05-71B5640F71BA}" srcOrd="2" destOrd="0" presId="urn:microsoft.com/office/officeart/2018/2/layout/IconLabelList"/>
    <dgm:cxn modelId="{1798CCAD-6BFE-4849-BB51-981F8AE3A5B2}" type="presParOf" srcId="{D5F48B69-2C3F-4380-B8B9-E9E9C7C8EED2}" destId="{C6F4F27E-04D3-4BF5-8ADD-C8B4886CDF6B}" srcOrd="7" destOrd="0" presId="urn:microsoft.com/office/officeart/2018/2/layout/IconLabelList"/>
    <dgm:cxn modelId="{C590972A-AF3B-48BA-BAD3-FE8F8FC1497D}" type="presParOf" srcId="{D5F48B69-2C3F-4380-B8B9-E9E9C7C8EED2}" destId="{2A4F6D2A-C183-47BE-9E36-24B74D4FF02D}" srcOrd="8" destOrd="0" presId="urn:microsoft.com/office/officeart/2018/2/layout/IconLabelList"/>
    <dgm:cxn modelId="{9F7FFAAC-E5C8-4D34-9BA0-458244620118}" type="presParOf" srcId="{2A4F6D2A-C183-47BE-9E36-24B74D4FF02D}" destId="{609673C8-6E51-459C-9D95-C1AFC2DA0D5D}" srcOrd="0" destOrd="0" presId="urn:microsoft.com/office/officeart/2018/2/layout/IconLabelList"/>
    <dgm:cxn modelId="{FA0BF6FB-8CBA-4A79-9457-5EF3ABCE0CEA}" type="presParOf" srcId="{2A4F6D2A-C183-47BE-9E36-24B74D4FF02D}" destId="{1C3564A5-E75B-4D17-BBD8-64460B948F54}" srcOrd="1" destOrd="0" presId="urn:microsoft.com/office/officeart/2018/2/layout/IconLabelList"/>
    <dgm:cxn modelId="{D9A31C8A-86BF-4297-BE3C-4E0F09A6D7DD}" type="presParOf" srcId="{2A4F6D2A-C183-47BE-9E36-24B74D4FF02D}" destId="{473630FA-9D07-4D15-9635-2F9E72D00E56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ADE6E9-106D-4196-A1F4-3E8AB2FAF1D6}">
      <dsp:nvSpPr>
        <dsp:cNvPr id="0" name=""/>
        <dsp:cNvSpPr/>
      </dsp:nvSpPr>
      <dsp:spPr>
        <a:xfrm>
          <a:off x="0" y="1376"/>
          <a:ext cx="6692748" cy="58652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B9CC22-35CC-410F-8FCD-66140EE52E9A}">
      <dsp:nvSpPr>
        <dsp:cNvPr id="0" name=""/>
        <dsp:cNvSpPr/>
      </dsp:nvSpPr>
      <dsp:spPr>
        <a:xfrm>
          <a:off x="177422" y="133343"/>
          <a:ext cx="322586" cy="32258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169313-D4B4-4EB3-B02B-CE607F15FF08}">
      <dsp:nvSpPr>
        <dsp:cNvPr id="0" name=""/>
        <dsp:cNvSpPr/>
      </dsp:nvSpPr>
      <dsp:spPr>
        <a:xfrm>
          <a:off x="677430" y="1376"/>
          <a:ext cx="6015317" cy="586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073" tIns="62073" rIns="62073" bIns="62073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Share in the chat any reflections from last session or anything you've already tried to impliment.</a:t>
          </a:r>
        </a:p>
      </dsp:txBody>
      <dsp:txXfrm>
        <a:off x="677430" y="1376"/>
        <a:ext cx="6015317" cy="586520"/>
      </dsp:txXfrm>
    </dsp:sp>
    <dsp:sp modelId="{1545194D-B1AD-4E45-8E9F-B63032A0B0F3}">
      <dsp:nvSpPr>
        <dsp:cNvPr id="0" name=""/>
        <dsp:cNvSpPr/>
      </dsp:nvSpPr>
      <dsp:spPr>
        <a:xfrm>
          <a:off x="0" y="734526"/>
          <a:ext cx="6692748" cy="58652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4966A9-BAA2-485B-8285-61ADE8F6009D}">
      <dsp:nvSpPr>
        <dsp:cNvPr id="0" name=""/>
        <dsp:cNvSpPr/>
      </dsp:nvSpPr>
      <dsp:spPr>
        <a:xfrm>
          <a:off x="177422" y="866493"/>
          <a:ext cx="322586" cy="32258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403828-C16A-4ABA-AEF2-9C0104082216}">
      <dsp:nvSpPr>
        <dsp:cNvPr id="0" name=""/>
        <dsp:cNvSpPr/>
      </dsp:nvSpPr>
      <dsp:spPr>
        <a:xfrm>
          <a:off x="677430" y="734526"/>
          <a:ext cx="6015317" cy="586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073" tIns="62073" rIns="62073" bIns="62073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UN Sustainable Development Goals provide a framework for students to see how their passions intersect with global/local issues.</a:t>
          </a:r>
        </a:p>
      </dsp:txBody>
      <dsp:txXfrm>
        <a:off x="677430" y="734526"/>
        <a:ext cx="6015317" cy="586520"/>
      </dsp:txXfrm>
    </dsp:sp>
    <dsp:sp modelId="{120E4DF5-4280-48A4-B147-1519137D515A}">
      <dsp:nvSpPr>
        <dsp:cNvPr id="0" name=""/>
        <dsp:cNvSpPr/>
      </dsp:nvSpPr>
      <dsp:spPr>
        <a:xfrm>
          <a:off x="0" y="1467676"/>
          <a:ext cx="6692748" cy="58652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AD6816-B2BA-4D66-8DCF-8AAD6D654515}">
      <dsp:nvSpPr>
        <dsp:cNvPr id="0" name=""/>
        <dsp:cNvSpPr/>
      </dsp:nvSpPr>
      <dsp:spPr>
        <a:xfrm>
          <a:off x="177422" y="1599643"/>
          <a:ext cx="322586" cy="32258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58B145-FED6-4D20-A758-0EC7434AC06B}">
      <dsp:nvSpPr>
        <dsp:cNvPr id="0" name=""/>
        <dsp:cNvSpPr/>
      </dsp:nvSpPr>
      <dsp:spPr>
        <a:xfrm>
          <a:off x="677430" y="1467676"/>
          <a:ext cx="6015317" cy="586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073" tIns="62073" rIns="62073" bIns="62073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UN SDG and Classroom Connection Tools: </a:t>
          </a:r>
          <a:r>
            <a:rPr lang="en-US" sz="1600" kern="1200" dirty="0" err="1"/>
            <a:t>Empatico</a:t>
          </a:r>
          <a:r>
            <a:rPr lang="en-US" sz="1600" kern="1200" dirty="0"/>
            <a:t>, </a:t>
          </a:r>
          <a:r>
            <a:rPr lang="en-US" sz="1600" kern="1200" dirty="0" err="1"/>
            <a:t>TeachSDGs</a:t>
          </a:r>
          <a:r>
            <a:rPr lang="en-US" sz="1600" kern="1200" dirty="0"/>
            <a:t>, World’s Largest Lesson, Skype in the Classroom, Take Action Global Projects </a:t>
          </a:r>
        </a:p>
      </dsp:txBody>
      <dsp:txXfrm>
        <a:off x="677430" y="1467676"/>
        <a:ext cx="6015317" cy="586520"/>
      </dsp:txXfrm>
    </dsp:sp>
    <dsp:sp modelId="{4793402E-67D2-4327-A719-6B856010B857}">
      <dsp:nvSpPr>
        <dsp:cNvPr id="0" name=""/>
        <dsp:cNvSpPr/>
      </dsp:nvSpPr>
      <dsp:spPr>
        <a:xfrm>
          <a:off x="0" y="2200827"/>
          <a:ext cx="6692748" cy="58652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5CEEAD-A25D-4543-AD4E-D3A699706D11}">
      <dsp:nvSpPr>
        <dsp:cNvPr id="0" name=""/>
        <dsp:cNvSpPr/>
      </dsp:nvSpPr>
      <dsp:spPr>
        <a:xfrm>
          <a:off x="177422" y="2332794"/>
          <a:ext cx="322586" cy="32258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2376BA-5B39-4EC2-8C51-BF9EC8A0A52E}">
      <dsp:nvSpPr>
        <dsp:cNvPr id="0" name=""/>
        <dsp:cNvSpPr/>
      </dsp:nvSpPr>
      <dsp:spPr>
        <a:xfrm>
          <a:off x="677430" y="2200827"/>
          <a:ext cx="6015317" cy="586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073" tIns="62073" rIns="62073" bIns="62073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Ethical dilemmas increase as technology increases complexity of issues. Education must adapt to prepare students for a complex world.  </a:t>
          </a:r>
        </a:p>
      </dsp:txBody>
      <dsp:txXfrm>
        <a:off x="677430" y="2200827"/>
        <a:ext cx="6015317" cy="586520"/>
      </dsp:txXfrm>
    </dsp:sp>
    <dsp:sp modelId="{41D7DA68-4253-4567-BB15-1D21A7101E49}">
      <dsp:nvSpPr>
        <dsp:cNvPr id="0" name=""/>
        <dsp:cNvSpPr/>
      </dsp:nvSpPr>
      <dsp:spPr>
        <a:xfrm>
          <a:off x="0" y="2933977"/>
          <a:ext cx="6692748" cy="58652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63DC8D-3FD0-43C2-B74B-AA160BE376D2}">
      <dsp:nvSpPr>
        <dsp:cNvPr id="0" name=""/>
        <dsp:cNvSpPr/>
      </dsp:nvSpPr>
      <dsp:spPr>
        <a:xfrm>
          <a:off x="177422" y="3065944"/>
          <a:ext cx="322586" cy="32258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E1269B-F2DE-4A5D-9218-EAB3AB1BEAEA}">
      <dsp:nvSpPr>
        <dsp:cNvPr id="0" name=""/>
        <dsp:cNvSpPr/>
      </dsp:nvSpPr>
      <dsp:spPr>
        <a:xfrm>
          <a:off x="677430" y="2933977"/>
          <a:ext cx="6015317" cy="586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073" tIns="62073" rIns="62073" bIns="62073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PBL and STEM – Project and Problem Based Learning offer a pedagogical solution to preparing students to be problem solvers.</a:t>
          </a:r>
        </a:p>
      </dsp:txBody>
      <dsp:txXfrm>
        <a:off x="677430" y="2933977"/>
        <a:ext cx="6015317" cy="586520"/>
      </dsp:txXfrm>
    </dsp:sp>
    <dsp:sp modelId="{84C58373-DBF5-432A-9BD4-770917FDB4DD}">
      <dsp:nvSpPr>
        <dsp:cNvPr id="0" name=""/>
        <dsp:cNvSpPr/>
      </dsp:nvSpPr>
      <dsp:spPr>
        <a:xfrm>
          <a:off x="0" y="3667127"/>
          <a:ext cx="6692748" cy="58652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51F1D6-253B-4C1E-A11C-98888792CD1C}">
      <dsp:nvSpPr>
        <dsp:cNvPr id="0" name=""/>
        <dsp:cNvSpPr/>
      </dsp:nvSpPr>
      <dsp:spPr>
        <a:xfrm>
          <a:off x="177422" y="3799094"/>
          <a:ext cx="322586" cy="322586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CD8E69-E282-4000-9F74-972EBBB369FD}">
      <dsp:nvSpPr>
        <dsp:cNvPr id="0" name=""/>
        <dsp:cNvSpPr/>
      </dsp:nvSpPr>
      <dsp:spPr>
        <a:xfrm>
          <a:off x="677430" y="3667127"/>
          <a:ext cx="6015317" cy="586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073" tIns="62073" rIns="62073" bIns="62073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Introduction to Design Thinking</a:t>
          </a:r>
        </a:p>
      </dsp:txBody>
      <dsp:txXfrm>
        <a:off x="677430" y="3667127"/>
        <a:ext cx="6015317" cy="5865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8E05BE-9211-1343-A8BA-3345879A5AB9}">
      <dsp:nvSpPr>
        <dsp:cNvPr id="0" name=""/>
        <dsp:cNvSpPr/>
      </dsp:nvSpPr>
      <dsp:spPr>
        <a:xfrm>
          <a:off x="1209" y="199251"/>
          <a:ext cx="4244392" cy="26951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E01478E-BA3B-254D-8715-5BC0436057D1}">
      <dsp:nvSpPr>
        <dsp:cNvPr id="0" name=""/>
        <dsp:cNvSpPr/>
      </dsp:nvSpPr>
      <dsp:spPr>
        <a:xfrm>
          <a:off x="472808" y="647271"/>
          <a:ext cx="4244392" cy="26951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Will air in Northeastern Pennsylvania on WVIA this Thursday at 12:30</a:t>
          </a:r>
        </a:p>
      </dsp:txBody>
      <dsp:txXfrm>
        <a:off x="551747" y="726210"/>
        <a:ext cx="4086514" cy="2537310"/>
      </dsp:txXfrm>
    </dsp:sp>
    <dsp:sp modelId="{F09BBB45-5091-5B4C-928A-15319AB10580}">
      <dsp:nvSpPr>
        <dsp:cNvPr id="0" name=""/>
        <dsp:cNvSpPr/>
      </dsp:nvSpPr>
      <dsp:spPr>
        <a:xfrm>
          <a:off x="5188799" y="199251"/>
          <a:ext cx="4244392" cy="26951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2BD3842-AF4A-784F-BBC7-D4EEA05E2001}">
      <dsp:nvSpPr>
        <dsp:cNvPr id="0" name=""/>
        <dsp:cNvSpPr/>
      </dsp:nvSpPr>
      <dsp:spPr>
        <a:xfrm>
          <a:off x="5660398" y="647271"/>
          <a:ext cx="4244392" cy="26951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You can view (and use with your students): 5ClueChallenge.com</a:t>
          </a:r>
        </a:p>
      </dsp:txBody>
      <dsp:txXfrm>
        <a:off x="5739337" y="726210"/>
        <a:ext cx="4086514" cy="25373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3C792A-B53C-7140-AA35-EACB5569619B}">
      <dsp:nvSpPr>
        <dsp:cNvPr id="0" name=""/>
        <dsp:cNvSpPr/>
      </dsp:nvSpPr>
      <dsp:spPr>
        <a:xfrm>
          <a:off x="3095" y="98850"/>
          <a:ext cx="3018234" cy="5472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Session 1 </a:t>
          </a:r>
        </a:p>
      </dsp:txBody>
      <dsp:txXfrm>
        <a:off x="3095" y="98850"/>
        <a:ext cx="3018234" cy="547200"/>
      </dsp:txXfrm>
    </dsp:sp>
    <dsp:sp modelId="{62B596E7-4ABD-7148-AC6D-F2F4B4CCB98B}">
      <dsp:nvSpPr>
        <dsp:cNvPr id="0" name=""/>
        <dsp:cNvSpPr/>
      </dsp:nvSpPr>
      <dsp:spPr>
        <a:xfrm>
          <a:off x="3095" y="646050"/>
          <a:ext cx="3018234" cy="2796811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Define the systemic challenges of the 4</a:t>
          </a:r>
          <a:r>
            <a:rPr lang="en-US" sz="1900" kern="1200" baseline="30000"/>
            <a:t>th</a:t>
          </a:r>
          <a:r>
            <a:rPr lang="en-US" sz="1900" kern="1200"/>
            <a:t> Industrial Revolution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Explore why empathy and shared humanity are more important than ever in 4IR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Resources/strategies for building relationships and shared humanity during remote teaching </a:t>
          </a:r>
        </a:p>
      </dsp:txBody>
      <dsp:txXfrm>
        <a:off x="3095" y="646050"/>
        <a:ext cx="3018234" cy="2796811"/>
      </dsp:txXfrm>
    </dsp:sp>
    <dsp:sp modelId="{B4D01FA6-E7F8-4C41-8705-DF8B206321E5}">
      <dsp:nvSpPr>
        <dsp:cNvPr id="0" name=""/>
        <dsp:cNvSpPr/>
      </dsp:nvSpPr>
      <dsp:spPr>
        <a:xfrm>
          <a:off x="3443882" y="98850"/>
          <a:ext cx="3018234" cy="547200"/>
        </a:xfrm>
        <a:prstGeom prst="rect">
          <a:avLst/>
        </a:prstGeom>
        <a:gradFill rotWithShape="0">
          <a:gsLst>
            <a:gs pos="0">
              <a:schemeClr val="accent2">
                <a:hueOff val="2394041"/>
                <a:satOff val="-7276"/>
                <a:lumOff val="-98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2">
                <a:hueOff val="2394041"/>
                <a:satOff val="-7276"/>
                <a:lumOff val="-98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2394041"/>
              <a:satOff val="-7276"/>
              <a:lumOff val="-98"/>
              <a:alphaOff val="0"/>
            </a:schemeClr>
          </a:solidFill>
          <a:prstDash val="solid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Session 2</a:t>
          </a:r>
        </a:p>
      </dsp:txBody>
      <dsp:txXfrm>
        <a:off x="3443882" y="98850"/>
        <a:ext cx="3018234" cy="547200"/>
      </dsp:txXfrm>
    </dsp:sp>
    <dsp:sp modelId="{7A84077B-D5D2-7444-A50E-E18E78CCEE0A}">
      <dsp:nvSpPr>
        <dsp:cNvPr id="0" name=""/>
        <dsp:cNvSpPr/>
      </dsp:nvSpPr>
      <dsp:spPr>
        <a:xfrm>
          <a:off x="3443882" y="646050"/>
          <a:ext cx="3018234" cy="2796811"/>
        </a:xfrm>
        <a:prstGeom prst="rect">
          <a:avLst/>
        </a:prstGeom>
        <a:solidFill>
          <a:schemeClr val="accent2">
            <a:tint val="40000"/>
            <a:alpha val="90000"/>
            <a:hueOff val="2070958"/>
            <a:satOff val="-7331"/>
            <a:lumOff val="-319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2070958"/>
              <a:satOff val="-7331"/>
              <a:lumOff val="-31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Continue – Resources for remote teaching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Finding purpose and power in times of crisis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Local vs. Global Problem solving – United Nations Sustainable Development Goals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Introduction to Design Thinking</a:t>
          </a:r>
        </a:p>
      </dsp:txBody>
      <dsp:txXfrm>
        <a:off x="3443882" y="646050"/>
        <a:ext cx="3018234" cy="2796811"/>
      </dsp:txXfrm>
    </dsp:sp>
    <dsp:sp modelId="{CC4985B8-C675-2944-A965-BE3A2FF2715E}">
      <dsp:nvSpPr>
        <dsp:cNvPr id="0" name=""/>
        <dsp:cNvSpPr/>
      </dsp:nvSpPr>
      <dsp:spPr>
        <a:xfrm>
          <a:off x="6884670" y="98850"/>
          <a:ext cx="3018234" cy="547200"/>
        </a:xfrm>
        <a:prstGeom prst="rect">
          <a:avLst/>
        </a:prstGeom>
        <a:gradFill rotWithShape="0">
          <a:gsLst>
            <a:gs pos="0">
              <a:schemeClr val="accent2">
                <a:hueOff val="4788082"/>
                <a:satOff val="-14551"/>
                <a:lumOff val="-196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2">
                <a:hueOff val="4788082"/>
                <a:satOff val="-14551"/>
                <a:lumOff val="-196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4788082"/>
              <a:satOff val="-14551"/>
              <a:lumOff val="-196"/>
              <a:alphaOff val="0"/>
            </a:schemeClr>
          </a:solidFill>
          <a:prstDash val="solid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Session 3</a:t>
          </a:r>
        </a:p>
      </dsp:txBody>
      <dsp:txXfrm>
        <a:off x="6884670" y="98850"/>
        <a:ext cx="3018234" cy="547200"/>
      </dsp:txXfrm>
    </dsp:sp>
    <dsp:sp modelId="{51469437-7C4C-1F4D-A339-FAEFF470EFA2}">
      <dsp:nvSpPr>
        <dsp:cNvPr id="0" name=""/>
        <dsp:cNvSpPr/>
      </dsp:nvSpPr>
      <dsp:spPr>
        <a:xfrm>
          <a:off x="6884670" y="646050"/>
          <a:ext cx="3018234" cy="2796811"/>
        </a:xfrm>
        <a:prstGeom prst="rect">
          <a:avLst/>
        </a:prstGeom>
        <a:solidFill>
          <a:schemeClr val="accent2">
            <a:tint val="40000"/>
            <a:alpha val="90000"/>
            <a:hueOff val="4141915"/>
            <a:satOff val="-14661"/>
            <a:lumOff val="-638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4141915"/>
              <a:satOff val="-14661"/>
              <a:lumOff val="-63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Design Thinking – What is it, and how does it fit with my teaching goals?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Applying what we’ve learned – Exploring Problems of Practice and Developing Solutions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Goal setting and moving into the unknown future.</a:t>
          </a:r>
        </a:p>
      </dsp:txBody>
      <dsp:txXfrm>
        <a:off x="6884670" y="646050"/>
        <a:ext cx="3018234" cy="279681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2A6292-DAB8-F848-993B-82BFFA347DC2}">
      <dsp:nvSpPr>
        <dsp:cNvPr id="0" name=""/>
        <dsp:cNvSpPr/>
      </dsp:nvSpPr>
      <dsp:spPr>
        <a:xfrm>
          <a:off x="541734" y="348"/>
          <a:ext cx="2757040" cy="165422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What is the lived experience of those who are impacted? (Empathy)</a:t>
          </a:r>
        </a:p>
      </dsp:txBody>
      <dsp:txXfrm>
        <a:off x="541734" y="348"/>
        <a:ext cx="2757040" cy="1654224"/>
      </dsp:txXfrm>
    </dsp:sp>
    <dsp:sp modelId="{6F3D58B6-89D4-3247-8CA5-0B3680E7EF5E}">
      <dsp:nvSpPr>
        <dsp:cNvPr id="0" name=""/>
        <dsp:cNvSpPr/>
      </dsp:nvSpPr>
      <dsp:spPr>
        <a:xfrm>
          <a:off x="3574479" y="348"/>
          <a:ext cx="2757040" cy="165422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How do you know? Have you asked? </a:t>
          </a:r>
        </a:p>
      </dsp:txBody>
      <dsp:txXfrm>
        <a:off x="3574479" y="348"/>
        <a:ext cx="2757040" cy="1654224"/>
      </dsp:txXfrm>
    </dsp:sp>
    <dsp:sp modelId="{178D36C1-2E5A-5448-8542-32857E92BBB9}">
      <dsp:nvSpPr>
        <dsp:cNvPr id="0" name=""/>
        <dsp:cNvSpPr/>
      </dsp:nvSpPr>
      <dsp:spPr>
        <a:xfrm>
          <a:off x="6607223" y="348"/>
          <a:ext cx="2757040" cy="1654224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What are the constraints?</a:t>
          </a:r>
        </a:p>
      </dsp:txBody>
      <dsp:txXfrm>
        <a:off x="6607223" y="348"/>
        <a:ext cx="2757040" cy="1654224"/>
      </dsp:txXfrm>
    </dsp:sp>
    <dsp:sp modelId="{0DDEF8D9-4A59-8141-BAA0-F96E1F0D0BA4}">
      <dsp:nvSpPr>
        <dsp:cNvPr id="0" name=""/>
        <dsp:cNvSpPr/>
      </dsp:nvSpPr>
      <dsp:spPr>
        <a:xfrm>
          <a:off x="2058106" y="1930277"/>
          <a:ext cx="2757040" cy="165422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Are there other problems that are related? </a:t>
          </a:r>
        </a:p>
      </dsp:txBody>
      <dsp:txXfrm>
        <a:off x="2058106" y="1930277"/>
        <a:ext cx="2757040" cy="1654224"/>
      </dsp:txXfrm>
    </dsp:sp>
    <dsp:sp modelId="{9F66CB15-3B80-6142-BE1C-777178E155C6}">
      <dsp:nvSpPr>
        <dsp:cNvPr id="0" name=""/>
        <dsp:cNvSpPr/>
      </dsp:nvSpPr>
      <dsp:spPr>
        <a:xfrm>
          <a:off x="5090851" y="1930277"/>
          <a:ext cx="2757040" cy="1654224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How do your talents/passions intersect with this problem?</a:t>
          </a:r>
        </a:p>
      </dsp:txBody>
      <dsp:txXfrm>
        <a:off x="5090851" y="1930277"/>
        <a:ext cx="2757040" cy="165422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A2B7BA-0314-4DA9-9483-E9CA3CCF2C5E}">
      <dsp:nvSpPr>
        <dsp:cNvPr id="0" name=""/>
        <dsp:cNvSpPr/>
      </dsp:nvSpPr>
      <dsp:spPr>
        <a:xfrm>
          <a:off x="342011" y="728824"/>
          <a:ext cx="1059398" cy="105939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BE920A-CFF0-4234-A6AB-E5475B330D16}">
      <dsp:nvSpPr>
        <dsp:cNvPr id="0" name=""/>
        <dsp:cNvSpPr/>
      </dsp:nvSpPr>
      <dsp:spPr>
        <a:xfrm>
          <a:off x="567785" y="954598"/>
          <a:ext cx="607851" cy="60785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46225F-3CDC-4F89-8B3B-0C59AC27F3BF}">
      <dsp:nvSpPr>
        <dsp:cNvPr id="0" name=""/>
        <dsp:cNvSpPr/>
      </dsp:nvSpPr>
      <dsp:spPr>
        <a:xfrm>
          <a:off x="3351" y="2118199"/>
          <a:ext cx="1736718" cy="694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300" kern="1200"/>
            <a:t>List all possible solutions – even if they seem unrealistic.</a:t>
          </a:r>
        </a:p>
      </dsp:txBody>
      <dsp:txXfrm>
        <a:off x="3351" y="2118199"/>
        <a:ext cx="1736718" cy="694687"/>
      </dsp:txXfrm>
    </dsp:sp>
    <dsp:sp modelId="{CABB69DD-5A1E-4A1B-8066-714D093DBE41}">
      <dsp:nvSpPr>
        <dsp:cNvPr id="0" name=""/>
        <dsp:cNvSpPr/>
      </dsp:nvSpPr>
      <dsp:spPr>
        <a:xfrm>
          <a:off x="2382656" y="728824"/>
          <a:ext cx="1059398" cy="105939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CD6580-2687-41C6-9533-68E596B8A28C}">
      <dsp:nvSpPr>
        <dsp:cNvPr id="0" name=""/>
        <dsp:cNvSpPr/>
      </dsp:nvSpPr>
      <dsp:spPr>
        <a:xfrm>
          <a:off x="2608429" y="954598"/>
          <a:ext cx="607851" cy="60785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2BF696-A28E-45D4-ADB0-E56606915B48}">
      <dsp:nvSpPr>
        <dsp:cNvPr id="0" name=""/>
        <dsp:cNvSpPr/>
      </dsp:nvSpPr>
      <dsp:spPr>
        <a:xfrm>
          <a:off x="2043996" y="2118199"/>
          <a:ext cx="1736718" cy="694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300" kern="1200"/>
            <a:t>Creativity is key here. Don’t limit yourself.</a:t>
          </a:r>
        </a:p>
      </dsp:txBody>
      <dsp:txXfrm>
        <a:off x="2043996" y="2118199"/>
        <a:ext cx="1736718" cy="694687"/>
      </dsp:txXfrm>
    </dsp:sp>
    <dsp:sp modelId="{DB6E8C11-8033-44C2-8B59-C257B22AE06A}">
      <dsp:nvSpPr>
        <dsp:cNvPr id="0" name=""/>
        <dsp:cNvSpPr/>
      </dsp:nvSpPr>
      <dsp:spPr>
        <a:xfrm>
          <a:off x="4423300" y="728824"/>
          <a:ext cx="1059398" cy="105939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76B1A2-E767-4C25-ABE2-B262D96AC208}">
      <dsp:nvSpPr>
        <dsp:cNvPr id="0" name=""/>
        <dsp:cNvSpPr/>
      </dsp:nvSpPr>
      <dsp:spPr>
        <a:xfrm>
          <a:off x="4649074" y="954598"/>
          <a:ext cx="607851" cy="60785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78229B-E9E4-4460-92AF-327F13BC3620}">
      <dsp:nvSpPr>
        <dsp:cNvPr id="0" name=""/>
        <dsp:cNvSpPr/>
      </dsp:nvSpPr>
      <dsp:spPr>
        <a:xfrm>
          <a:off x="4084640" y="2118199"/>
          <a:ext cx="1736718" cy="694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300" kern="1200"/>
            <a:t>Research. Research. Research. </a:t>
          </a:r>
        </a:p>
      </dsp:txBody>
      <dsp:txXfrm>
        <a:off x="4084640" y="2118199"/>
        <a:ext cx="1736718" cy="694687"/>
      </dsp:txXfrm>
    </dsp:sp>
    <dsp:sp modelId="{4FEA3F5E-28A3-4B11-B3E1-AB48D06BFC32}">
      <dsp:nvSpPr>
        <dsp:cNvPr id="0" name=""/>
        <dsp:cNvSpPr/>
      </dsp:nvSpPr>
      <dsp:spPr>
        <a:xfrm>
          <a:off x="6463945" y="728824"/>
          <a:ext cx="1059398" cy="105939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A892E9-36A9-4E3F-92C8-04F3406BCBA0}">
      <dsp:nvSpPr>
        <dsp:cNvPr id="0" name=""/>
        <dsp:cNvSpPr/>
      </dsp:nvSpPr>
      <dsp:spPr>
        <a:xfrm>
          <a:off x="6689718" y="954598"/>
          <a:ext cx="607851" cy="60785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FCBF3C-D057-4D73-95AB-A9BC7F3AE2D8}">
      <dsp:nvSpPr>
        <dsp:cNvPr id="0" name=""/>
        <dsp:cNvSpPr/>
      </dsp:nvSpPr>
      <dsp:spPr>
        <a:xfrm>
          <a:off x="6125285" y="2118199"/>
          <a:ext cx="1736718" cy="694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300" kern="1200"/>
            <a:t>Have others solved similar problems? </a:t>
          </a:r>
        </a:p>
      </dsp:txBody>
      <dsp:txXfrm>
        <a:off x="6125285" y="2118199"/>
        <a:ext cx="1736718" cy="694687"/>
      </dsp:txXfrm>
    </dsp:sp>
    <dsp:sp modelId="{52339DE2-4864-44FB-A522-6720393F14A7}">
      <dsp:nvSpPr>
        <dsp:cNvPr id="0" name=""/>
        <dsp:cNvSpPr/>
      </dsp:nvSpPr>
      <dsp:spPr>
        <a:xfrm>
          <a:off x="8504589" y="728824"/>
          <a:ext cx="1059398" cy="1059398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C23F7B-F081-46E4-92C9-BBFF436D217B}">
      <dsp:nvSpPr>
        <dsp:cNvPr id="0" name=""/>
        <dsp:cNvSpPr/>
      </dsp:nvSpPr>
      <dsp:spPr>
        <a:xfrm>
          <a:off x="8730363" y="954598"/>
          <a:ext cx="607851" cy="60785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CCB2A8-2C8C-4AAF-A461-E35360CD93CB}">
      <dsp:nvSpPr>
        <dsp:cNvPr id="0" name=""/>
        <dsp:cNvSpPr/>
      </dsp:nvSpPr>
      <dsp:spPr>
        <a:xfrm>
          <a:off x="8165929" y="2118199"/>
          <a:ext cx="1736718" cy="694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300" kern="1200"/>
            <a:t>Understand bias and reliable sources.</a:t>
          </a:r>
        </a:p>
      </dsp:txBody>
      <dsp:txXfrm>
        <a:off x="8165929" y="2118199"/>
        <a:ext cx="1736718" cy="69468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EEBA2A-DA6C-2542-8E72-959383FD11C1}">
      <dsp:nvSpPr>
        <dsp:cNvPr id="0" name=""/>
        <dsp:cNvSpPr/>
      </dsp:nvSpPr>
      <dsp:spPr>
        <a:xfrm>
          <a:off x="0" y="0"/>
          <a:ext cx="7627620" cy="6375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Evaluation – What are the best ideas? How can ideas be combined to be most effective?</a:t>
          </a:r>
        </a:p>
      </dsp:txBody>
      <dsp:txXfrm>
        <a:off x="18672" y="18672"/>
        <a:ext cx="6865110" cy="600164"/>
      </dsp:txXfrm>
    </dsp:sp>
    <dsp:sp modelId="{6058FDC6-D0E2-F243-9D4B-D047C7024835}">
      <dsp:nvSpPr>
        <dsp:cNvPr id="0" name=""/>
        <dsp:cNvSpPr/>
      </dsp:nvSpPr>
      <dsp:spPr>
        <a:xfrm>
          <a:off x="569595" y="726050"/>
          <a:ext cx="7627620" cy="6375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1197020"/>
                <a:satOff val="-3638"/>
                <a:lumOff val="-49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2">
                <a:hueOff val="1197020"/>
                <a:satOff val="-3638"/>
                <a:lumOff val="-49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Research based – What research supports your intended plan?</a:t>
          </a:r>
        </a:p>
      </dsp:txBody>
      <dsp:txXfrm>
        <a:off x="588267" y="744722"/>
        <a:ext cx="6606300" cy="600164"/>
      </dsp:txXfrm>
    </dsp:sp>
    <dsp:sp modelId="{25D5CF86-189C-DF41-AB34-56B56572B6C1}">
      <dsp:nvSpPr>
        <dsp:cNvPr id="0" name=""/>
        <dsp:cNvSpPr/>
      </dsp:nvSpPr>
      <dsp:spPr>
        <a:xfrm>
          <a:off x="1139189" y="1452101"/>
          <a:ext cx="7627620" cy="6375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2394041"/>
                <a:satOff val="-7276"/>
                <a:lumOff val="-98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2">
                <a:hueOff val="2394041"/>
                <a:satOff val="-7276"/>
                <a:lumOff val="-98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Be explicit. Write down every step, and/or diagram your solution. Plan to collect data on the success of your solution.</a:t>
          </a:r>
        </a:p>
      </dsp:txBody>
      <dsp:txXfrm>
        <a:off x="1157861" y="1470773"/>
        <a:ext cx="6606300" cy="600164"/>
      </dsp:txXfrm>
    </dsp:sp>
    <dsp:sp modelId="{36EFFDD9-04B4-C84A-9626-98C2A6375800}">
      <dsp:nvSpPr>
        <dsp:cNvPr id="0" name=""/>
        <dsp:cNvSpPr/>
      </dsp:nvSpPr>
      <dsp:spPr>
        <a:xfrm>
          <a:off x="1708784" y="2178152"/>
          <a:ext cx="7627620" cy="6375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3591061"/>
                <a:satOff val="-10913"/>
                <a:lumOff val="-147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2">
                <a:hueOff val="3591061"/>
                <a:satOff val="-10913"/>
                <a:lumOff val="-147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Be mindful of you constraints. Ensure your plan can be implemented. </a:t>
          </a:r>
        </a:p>
      </dsp:txBody>
      <dsp:txXfrm>
        <a:off x="1727456" y="2196824"/>
        <a:ext cx="6606300" cy="600164"/>
      </dsp:txXfrm>
    </dsp:sp>
    <dsp:sp modelId="{BE90A6C9-0684-6846-8F79-6692E0743CAE}">
      <dsp:nvSpPr>
        <dsp:cNvPr id="0" name=""/>
        <dsp:cNvSpPr/>
      </dsp:nvSpPr>
      <dsp:spPr>
        <a:xfrm>
          <a:off x="2278379" y="2904203"/>
          <a:ext cx="7627620" cy="6375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4788082"/>
                <a:satOff val="-14551"/>
                <a:lumOff val="-196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2">
                <a:hueOff val="4788082"/>
                <a:satOff val="-14551"/>
                <a:lumOff val="-196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Focus on the lived experiences of those who will be affected. Try to see and mitigate unintended consequences of your plan.</a:t>
          </a:r>
        </a:p>
      </dsp:txBody>
      <dsp:txXfrm>
        <a:off x="2297051" y="2922875"/>
        <a:ext cx="6606300" cy="600164"/>
      </dsp:txXfrm>
    </dsp:sp>
    <dsp:sp modelId="{ACCFCFD2-0930-B548-A53C-77B57BBE6B2B}">
      <dsp:nvSpPr>
        <dsp:cNvPr id="0" name=""/>
        <dsp:cNvSpPr/>
      </dsp:nvSpPr>
      <dsp:spPr>
        <a:xfrm>
          <a:off x="7213239" y="465735"/>
          <a:ext cx="414380" cy="41438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7306474" y="465735"/>
        <a:ext cx="227910" cy="311821"/>
      </dsp:txXfrm>
    </dsp:sp>
    <dsp:sp modelId="{8678EA61-8441-F54E-BB05-FC1C3AB80494}">
      <dsp:nvSpPr>
        <dsp:cNvPr id="0" name=""/>
        <dsp:cNvSpPr/>
      </dsp:nvSpPr>
      <dsp:spPr>
        <a:xfrm>
          <a:off x="7782834" y="1191786"/>
          <a:ext cx="414380" cy="41438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1380638"/>
            <a:satOff val="-4887"/>
            <a:lumOff val="-213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1380638"/>
              <a:satOff val="-4887"/>
              <a:lumOff val="-21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7876069" y="1191786"/>
        <a:ext cx="227910" cy="311821"/>
      </dsp:txXfrm>
    </dsp:sp>
    <dsp:sp modelId="{2E2591CB-8412-6A46-8AE8-B5DCC44DBCF9}">
      <dsp:nvSpPr>
        <dsp:cNvPr id="0" name=""/>
        <dsp:cNvSpPr/>
      </dsp:nvSpPr>
      <dsp:spPr>
        <a:xfrm>
          <a:off x="8352429" y="1907211"/>
          <a:ext cx="414380" cy="41438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2761277"/>
            <a:satOff val="-9774"/>
            <a:lumOff val="-425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2761277"/>
              <a:satOff val="-9774"/>
              <a:lumOff val="-42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8445664" y="1907211"/>
        <a:ext cx="227910" cy="311821"/>
      </dsp:txXfrm>
    </dsp:sp>
    <dsp:sp modelId="{335EB5D0-6BDE-D146-A7CF-E7D1F355DF55}">
      <dsp:nvSpPr>
        <dsp:cNvPr id="0" name=""/>
        <dsp:cNvSpPr/>
      </dsp:nvSpPr>
      <dsp:spPr>
        <a:xfrm>
          <a:off x="8922024" y="2640346"/>
          <a:ext cx="414380" cy="41438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4141915"/>
            <a:satOff val="-14661"/>
            <a:lumOff val="-638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4141915"/>
              <a:satOff val="-14661"/>
              <a:lumOff val="-63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9015259" y="2640346"/>
        <a:ext cx="227910" cy="31182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ADE3AE-50E9-1C45-8DCF-54C1E0E8D5E1}">
      <dsp:nvSpPr>
        <dsp:cNvPr id="0" name=""/>
        <dsp:cNvSpPr/>
      </dsp:nvSpPr>
      <dsp:spPr>
        <a:xfrm>
          <a:off x="2902" y="804095"/>
          <a:ext cx="2072133" cy="13158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44CE2F7-C4AC-F844-BCF0-8966483B00C8}">
      <dsp:nvSpPr>
        <dsp:cNvPr id="0" name=""/>
        <dsp:cNvSpPr/>
      </dsp:nvSpPr>
      <dsp:spPr>
        <a:xfrm>
          <a:off x="233139" y="1022820"/>
          <a:ext cx="2072133" cy="13158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It’s time to put your plan into action. Follow your plan.</a:t>
          </a:r>
        </a:p>
      </dsp:txBody>
      <dsp:txXfrm>
        <a:off x="271678" y="1061359"/>
        <a:ext cx="1995055" cy="1238727"/>
      </dsp:txXfrm>
    </dsp:sp>
    <dsp:sp modelId="{DDCEC808-9E4B-454C-BA71-105327073871}">
      <dsp:nvSpPr>
        <dsp:cNvPr id="0" name=""/>
        <dsp:cNvSpPr/>
      </dsp:nvSpPr>
      <dsp:spPr>
        <a:xfrm>
          <a:off x="2535510" y="804095"/>
          <a:ext cx="2072133" cy="13158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8D5DF4B-D29A-3847-8FC6-ED590A6DBC5D}">
      <dsp:nvSpPr>
        <dsp:cNvPr id="0" name=""/>
        <dsp:cNvSpPr/>
      </dsp:nvSpPr>
      <dsp:spPr>
        <a:xfrm>
          <a:off x="2765747" y="1022820"/>
          <a:ext cx="2072133" cy="13158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Take meticulous notes. The more detail, the easier and more effective your reflection will be.</a:t>
          </a:r>
        </a:p>
      </dsp:txBody>
      <dsp:txXfrm>
        <a:off x="2804286" y="1061359"/>
        <a:ext cx="1995055" cy="1238727"/>
      </dsp:txXfrm>
    </dsp:sp>
    <dsp:sp modelId="{86424EE0-458D-B543-99B5-97E402C954A1}">
      <dsp:nvSpPr>
        <dsp:cNvPr id="0" name=""/>
        <dsp:cNvSpPr/>
      </dsp:nvSpPr>
      <dsp:spPr>
        <a:xfrm>
          <a:off x="5068118" y="804095"/>
          <a:ext cx="2072133" cy="13158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8E1457B-3C71-214F-97F3-484B22C3C71F}">
      <dsp:nvSpPr>
        <dsp:cNvPr id="0" name=""/>
        <dsp:cNvSpPr/>
      </dsp:nvSpPr>
      <dsp:spPr>
        <a:xfrm>
          <a:off x="5298355" y="1022820"/>
          <a:ext cx="2072133" cy="13158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Constantly think about how your solution is impacting those who are affected by the problem. Empathy. </a:t>
          </a:r>
        </a:p>
      </dsp:txBody>
      <dsp:txXfrm>
        <a:off x="5336894" y="1061359"/>
        <a:ext cx="1995055" cy="1238727"/>
      </dsp:txXfrm>
    </dsp:sp>
    <dsp:sp modelId="{392EA7CF-FAF2-EE4E-9D03-AF78D404C52C}">
      <dsp:nvSpPr>
        <dsp:cNvPr id="0" name=""/>
        <dsp:cNvSpPr/>
      </dsp:nvSpPr>
      <dsp:spPr>
        <a:xfrm>
          <a:off x="7600726" y="804095"/>
          <a:ext cx="2072133" cy="13158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7EB0303-217C-304F-B7D2-B46F9ADBBB7F}">
      <dsp:nvSpPr>
        <dsp:cNvPr id="0" name=""/>
        <dsp:cNvSpPr/>
      </dsp:nvSpPr>
      <dsp:spPr>
        <a:xfrm>
          <a:off x="7830963" y="1022820"/>
          <a:ext cx="2072133" cy="13158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How are you measuring the success of your plan? You must collect data. </a:t>
          </a:r>
        </a:p>
      </dsp:txBody>
      <dsp:txXfrm>
        <a:off x="7869502" y="1061359"/>
        <a:ext cx="1995055" cy="123872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E4E0C8-EE2E-4919-8F8D-91B52283DE07}">
      <dsp:nvSpPr>
        <dsp:cNvPr id="0" name=""/>
        <dsp:cNvSpPr/>
      </dsp:nvSpPr>
      <dsp:spPr>
        <a:xfrm>
          <a:off x="1126608" y="326302"/>
          <a:ext cx="713496" cy="71349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F1412B-3B6B-4B80-8A06-2D3A8AEEC3DE}">
      <dsp:nvSpPr>
        <dsp:cNvPr id="0" name=""/>
        <dsp:cNvSpPr/>
      </dsp:nvSpPr>
      <dsp:spPr>
        <a:xfrm>
          <a:off x="690582" y="1295099"/>
          <a:ext cx="1585546" cy="6342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Use the data you collected and the qualitative data (narrative) from those who are impacted to evaluate your plan. What went wrong? What was successful?</a:t>
          </a:r>
        </a:p>
      </dsp:txBody>
      <dsp:txXfrm>
        <a:off x="690582" y="1295099"/>
        <a:ext cx="1585546" cy="634218"/>
      </dsp:txXfrm>
    </dsp:sp>
    <dsp:sp modelId="{A4CC7F96-59C4-4BDA-918E-0F2C32094553}">
      <dsp:nvSpPr>
        <dsp:cNvPr id="0" name=""/>
        <dsp:cNvSpPr/>
      </dsp:nvSpPr>
      <dsp:spPr>
        <a:xfrm>
          <a:off x="2989625" y="326302"/>
          <a:ext cx="713496" cy="71349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EDDA29-A194-48FB-94B4-81815615F0F1}">
      <dsp:nvSpPr>
        <dsp:cNvPr id="0" name=""/>
        <dsp:cNvSpPr/>
      </dsp:nvSpPr>
      <dsp:spPr>
        <a:xfrm>
          <a:off x="2553600" y="1295099"/>
          <a:ext cx="1585546" cy="6342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Identify and understand unintended consequences. </a:t>
          </a:r>
        </a:p>
      </dsp:txBody>
      <dsp:txXfrm>
        <a:off x="2553600" y="1295099"/>
        <a:ext cx="1585546" cy="634218"/>
      </dsp:txXfrm>
    </dsp:sp>
    <dsp:sp modelId="{6E981B8F-B4C1-44E6-968F-0CA4860D1F80}">
      <dsp:nvSpPr>
        <dsp:cNvPr id="0" name=""/>
        <dsp:cNvSpPr/>
      </dsp:nvSpPr>
      <dsp:spPr>
        <a:xfrm>
          <a:off x="4852643" y="326302"/>
          <a:ext cx="713496" cy="71349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1ABD1A-9261-4555-80E2-66F5113FE5E6}">
      <dsp:nvSpPr>
        <dsp:cNvPr id="0" name=""/>
        <dsp:cNvSpPr/>
      </dsp:nvSpPr>
      <dsp:spPr>
        <a:xfrm>
          <a:off x="4416618" y="1295099"/>
          <a:ext cx="1585546" cy="6342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Once you’ve identified what went wrong, this becomes your new problem. </a:t>
          </a:r>
        </a:p>
      </dsp:txBody>
      <dsp:txXfrm>
        <a:off x="4416618" y="1295099"/>
        <a:ext cx="1585546" cy="634218"/>
      </dsp:txXfrm>
    </dsp:sp>
    <dsp:sp modelId="{D6149845-C321-49EE-9775-1A9AFCD9A365}">
      <dsp:nvSpPr>
        <dsp:cNvPr id="0" name=""/>
        <dsp:cNvSpPr/>
      </dsp:nvSpPr>
      <dsp:spPr>
        <a:xfrm>
          <a:off x="2058117" y="2325705"/>
          <a:ext cx="713496" cy="71349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B7DE49-051B-4853-9A05-71B5640F71BA}">
      <dsp:nvSpPr>
        <dsp:cNvPr id="0" name=""/>
        <dsp:cNvSpPr/>
      </dsp:nvSpPr>
      <dsp:spPr>
        <a:xfrm>
          <a:off x="1622091" y="3294502"/>
          <a:ext cx="1585546" cy="6342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Start the process again, intentionally looking to improve. </a:t>
          </a:r>
        </a:p>
      </dsp:txBody>
      <dsp:txXfrm>
        <a:off x="1622091" y="3294502"/>
        <a:ext cx="1585546" cy="634218"/>
      </dsp:txXfrm>
    </dsp:sp>
    <dsp:sp modelId="{609673C8-6E51-459C-9D95-C1AFC2DA0D5D}">
      <dsp:nvSpPr>
        <dsp:cNvPr id="0" name=""/>
        <dsp:cNvSpPr/>
      </dsp:nvSpPr>
      <dsp:spPr>
        <a:xfrm>
          <a:off x="3921134" y="2325705"/>
          <a:ext cx="713496" cy="71349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3630FA-9D07-4D15-9635-2F9E72D00E56}">
      <dsp:nvSpPr>
        <dsp:cNvPr id="0" name=""/>
        <dsp:cNvSpPr/>
      </dsp:nvSpPr>
      <dsp:spPr>
        <a:xfrm>
          <a:off x="3485109" y="3294502"/>
          <a:ext cx="1585546" cy="6342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Growth mindset.</a:t>
          </a:r>
        </a:p>
      </dsp:txBody>
      <dsp:txXfrm>
        <a:off x="3485109" y="3294502"/>
        <a:ext cx="1585546" cy="6342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444C53-CD92-E04E-8017-34C18C27F449}" type="datetimeFigureOut">
              <a:rPr lang="en-US" smtClean="0"/>
              <a:t>5/12/20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B88210-0D87-3C4D-9507-540413A0F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819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(10/23/16 18:05) -----</a:t>
            </a:r>
          </a:p>
          <a:p>
            <a:r>
              <a:rPr lang="en-US"/>
              <a:t>With that teaching philosophy, it's natural that the UN Sustainable Development Goals have been a focus in my career. </a:t>
            </a:r>
          </a:p>
          <a:p>
            <a:r>
              <a:rPr lang="en-US"/>
              <a:t>* NGO Advisor</a:t>
            </a:r>
          </a:p>
          <a:p>
            <a:r>
              <a:rPr lang="en-US"/>
              <a:t>*Almost every student's passion for making the world better can be tied to one of the UN SDGs.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ABFE4-F904-4730-A0CB-3416C8885B0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368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7F87291A-E4A1-2047-8F5E-C957D2D43DF8}" type="datetimeFigureOut">
              <a:rPr lang="en-US" smtClean="0"/>
              <a:t>5/12/20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74D0B233-D448-1A4F-B34B-CBDAC6832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996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7291A-E4A1-2047-8F5E-C957D2D43DF8}" type="datetimeFigureOut">
              <a:rPr lang="en-US" smtClean="0"/>
              <a:t>5/12/20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0B233-D448-1A4F-B34B-CBDAC6832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868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7291A-E4A1-2047-8F5E-C957D2D43DF8}" type="datetimeFigureOut">
              <a:rPr lang="en-US" smtClean="0"/>
              <a:t>5/12/20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0B233-D448-1A4F-B34B-CBDAC6832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2737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7291A-E4A1-2047-8F5E-C957D2D43DF8}" type="datetimeFigureOut">
              <a:rPr lang="en-US" smtClean="0"/>
              <a:t>5/12/20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0B233-D448-1A4F-B34B-CBDAC6832329}" type="slidenum">
              <a:rPr lang="en-US" smtClean="0"/>
              <a:t>‹#›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506584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7291A-E4A1-2047-8F5E-C957D2D43DF8}" type="datetimeFigureOut">
              <a:rPr lang="en-US" smtClean="0"/>
              <a:t>5/12/20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0B233-D448-1A4F-B34B-CBDAC6832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4933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7291A-E4A1-2047-8F5E-C957D2D43DF8}" type="datetimeFigureOut">
              <a:rPr lang="en-US" smtClean="0"/>
              <a:t>5/12/20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0B233-D448-1A4F-B34B-CBDAC6832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3929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7291A-E4A1-2047-8F5E-C957D2D43DF8}" type="datetimeFigureOut">
              <a:rPr lang="en-US" smtClean="0"/>
              <a:t>5/12/20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0B233-D448-1A4F-B34B-CBDAC6832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959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7291A-E4A1-2047-8F5E-C957D2D43DF8}" type="datetimeFigureOut">
              <a:rPr lang="en-US" smtClean="0"/>
              <a:t>5/12/20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0B233-D448-1A4F-B34B-CBDAC6832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2342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7291A-E4A1-2047-8F5E-C957D2D43DF8}" type="datetimeFigureOut">
              <a:rPr lang="en-US" smtClean="0"/>
              <a:t>5/12/20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0B233-D448-1A4F-B34B-CBDAC6832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030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7291A-E4A1-2047-8F5E-C957D2D43DF8}" type="datetimeFigureOut">
              <a:rPr lang="en-US" smtClean="0"/>
              <a:t>5/12/20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0B233-D448-1A4F-B34B-CBDAC6832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082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7291A-E4A1-2047-8F5E-C957D2D43DF8}" type="datetimeFigureOut">
              <a:rPr lang="en-US" smtClean="0"/>
              <a:t>5/12/20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0B233-D448-1A4F-B34B-CBDAC6832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022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7291A-E4A1-2047-8F5E-C957D2D43DF8}" type="datetimeFigureOut">
              <a:rPr lang="en-US" smtClean="0"/>
              <a:t>5/12/20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0B233-D448-1A4F-B34B-CBDAC6832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941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7291A-E4A1-2047-8F5E-C957D2D43DF8}" type="datetimeFigureOut">
              <a:rPr lang="en-US" smtClean="0"/>
              <a:t>5/12/20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0B233-D448-1A4F-B34B-CBDAC6832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199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7291A-E4A1-2047-8F5E-C957D2D43DF8}" type="datetimeFigureOut">
              <a:rPr lang="en-US" smtClean="0"/>
              <a:t>5/12/20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0B233-D448-1A4F-B34B-CBDAC6832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281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7291A-E4A1-2047-8F5E-C957D2D43DF8}" type="datetimeFigureOut">
              <a:rPr lang="en-US" smtClean="0"/>
              <a:t>5/12/20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0B233-D448-1A4F-B34B-CBDAC6832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69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7291A-E4A1-2047-8F5E-C957D2D43DF8}" type="datetimeFigureOut">
              <a:rPr lang="en-US" smtClean="0"/>
              <a:t>5/12/20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0B233-D448-1A4F-B34B-CBDAC6832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306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7291A-E4A1-2047-8F5E-C957D2D43DF8}" type="datetimeFigureOut">
              <a:rPr lang="en-US" smtClean="0"/>
              <a:t>5/12/20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0B233-D448-1A4F-B34B-CBDAC6832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961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87291A-E4A1-2047-8F5E-C957D2D43DF8}" type="datetimeFigureOut">
              <a:rPr lang="en-US" smtClean="0"/>
              <a:t>5/12/20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0B233-D448-1A4F-B34B-CBDAC6832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4940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michaelsoskil.com/" TargetMode="External"/><Relationship Id="rId2" Type="http://schemas.openxmlformats.org/officeDocument/2006/relationships/hyperlink" Target="http://twitter.com/msoskil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hyperlink" Target="mailto:mrsoskil@gmail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sdgs.org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CCBBD-1380-F245-9FF3-D8CC3B0EAD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0212" y="1122363"/>
            <a:ext cx="9197943" cy="2387600"/>
          </a:xfrm>
        </p:spPr>
        <p:txBody>
          <a:bodyPr>
            <a:normAutofit/>
          </a:bodyPr>
          <a:lstStyle/>
          <a:p>
            <a:r>
              <a:rPr lang="en-US" dirty="0"/>
              <a:t>Preparing Students for Their Unknown Future</a:t>
            </a:r>
            <a:endParaRPr lang="en-US" sz="5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35BE49-37FF-3E4C-84E5-CF40802EEF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0212" y="3602037"/>
            <a:ext cx="8791575" cy="2387599"/>
          </a:xfrm>
        </p:spPr>
        <p:txBody>
          <a:bodyPr>
            <a:normAutofit/>
          </a:bodyPr>
          <a:lstStyle/>
          <a:p>
            <a:r>
              <a:rPr lang="en-US" sz="2400" dirty="0"/>
              <a:t>Session 3</a:t>
            </a:r>
          </a:p>
          <a:p>
            <a:r>
              <a:rPr lang="en-US" sz="2400" dirty="0"/>
              <a:t>May 12, 2020</a:t>
            </a:r>
          </a:p>
          <a:p>
            <a:r>
              <a:rPr lang="en-US" sz="2400" dirty="0"/>
              <a:t>Michael Soskil - @</a:t>
            </a:r>
            <a:r>
              <a:rPr lang="en-US" sz="2400" dirty="0" err="1"/>
              <a:t>msoskil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039967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01E710-D7F6-7947-A27E-C6464FB3A5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0965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CF3041-B2B2-6847-AA03-7F2CB10BB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8588"/>
            <a:ext cx="12192000" cy="608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283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B096BD-DD8E-B943-9597-A274C41071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112" b="1488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959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BC2268-C615-DE42-9999-15B67028F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731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C82CC5-D16C-694B-B704-711A866DA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680" y="704850"/>
            <a:ext cx="4508500" cy="5448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ACE4CE-48D4-5845-883F-9496385DF5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704850"/>
            <a:ext cx="4508500" cy="544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571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4C73B-03B8-3E46-8079-618E3CB0C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Design Thinking During Covid-19</a:t>
            </a:r>
            <a:br>
              <a:rPr lang="en-US" dirty="0"/>
            </a:br>
            <a:r>
              <a:rPr lang="en-US" dirty="0"/>
              <a:t>Video on Resource Page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E5419B7-7B3F-FE4E-8F6B-2C456CC84D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2701" y="2249488"/>
            <a:ext cx="7083424" cy="354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504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811" y="226633"/>
            <a:ext cx="9905998" cy="147857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FFFF"/>
                </a:solidFill>
                <a:latin typeface="Avenir Next Demi Bold"/>
                <a:cs typeface="Avenir Next Demi Bold"/>
              </a:rPr>
              <a:t>Growth Mindset</a:t>
            </a:r>
          </a:p>
        </p:txBody>
      </p:sp>
      <p:pic>
        <p:nvPicPr>
          <p:cNvPr id="3" name="Picture 2" descr="great-quot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800" y="1389697"/>
            <a:ext cx="9064021" cy="514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7225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8000"/>
                <a:hueMod val="94000"/>
                <a:satMod val="148000"/>
                <a:lumMod val="140000"/>
              </a:schemeClr>
            </a:gs>
            <a:gs pos="100000">
              <a:schemeClr val="bg2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D276684-B387-4740-B467-9F85F45A3C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AFBFB2-E39C-4E43-B20C-9F1B37D8B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</p:spPr>
        <p:txBody>
          <a:bodyPr>
            <a:normAutofit/>
          </a:bodyPr>
          <a:lstStyle/>
          <a:p>
            <a:r>
              <a:rPr lang="en-US" dirty="0"/>
              <a:t>Design Process – Defining the Problem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918088E-077B-4BD9-B3E7-0616AC32D4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3391106"/>
              </p:ext>
            </p:extLst>
          </p:nvPr>
        </p:nvGraphicFramePr>
        <p:xfrm>
          <a:off x="1141411" y="2440771"/>
          <a:ext cx="9905999" cy="3584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346700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48000"/>
                <a:hueMod val="106000"/>
                <a:satMod val="140000"/>
                <a:lumMod val="42000"/>
              </a:schemeClr>
              <a:schemeClr val="bg2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1F67CC9-D773-4B4B-8A55-D5DAEC3414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B07FB3-D729-E744-8063-6ED3C6B01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</p:spPr>
        <p:txBody>
          <a:bodyPr>
            <a:normAutofit/>
          </a:bodyPr>
          <a:lstStyle/>
          <a:p>
            <a:r>
              <a:rPr lang="en-US" dirty="0"/>
              <a:t>Design Process - Brainstorming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89D342A-4A54-4C75-A90F-708C7CDE6F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4827901"/>
              </p:ext>
            </p:extLst>
          </p:nvPr>
        </p:nvGraphicFramePr>
        <p:xfrm>
          <a:off x="1141413" y="2249488"/>
          <a:ext cx="9906000" cy="3541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537935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48000"/>
                <a:hueMod val="106000"/>
                <a:satMod val="140000"/>
                <a:lumMod val="42000"/>
              </a:schemeClr>
              <a:schemeClr val="bg2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1F67CC9-D773-4B4B-8A55-D5DAEC3414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0FDF7-40FF-954F-B32F-4445914DE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</p:spPr>
        <p:txBody>
          <a:bodyPr>
            <a:normAutofit/>
          </a:bodyPr>
          <a:lstStyle/>
          <a:p>
            <a:r>
              <a:rPr lang="en-US" dirty="0"/>
              <a:t>Design Process - Planning</a:t>
            </a:r>
          </a:p>
        </p:txBody>
      </p:sp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5C48FB85-B0A3-459D-836A-CDC92B1F1D6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4850005"/>
              </p:ext>
            </p:extLst>
          </p:nvPr>
        </p:nvGraphicFramePr>
        <p:xfrm>
          <a:off x="1141413" y="2249488"/>
          <a:ext cx="9906000" cy="3541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943078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4E5D51F4-4B2C-4E92-AD42-C0F8079BD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B90ADF90-29DF-49C2-92C5-E75C306EDE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100" y="-11384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87" name="Rectangle 5">
              <a:extLst>
                <a:ext uri="{FF2B5EF4-FFF2-40B4-BE49-F238E27FC236}">
                  <a16:creationId xmlns:a16="http://schemas.microsoft.com/office/drawing/2014/main" id="{8D94EBD0-9E98-49B5-BCBB-C0E75E6599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88" name="Freeform 6">
              <a:extLst>
                <a:ext uri="{FF2B5EF4-FFF2-40B4-BE49-F238E27FC236}">
                  <a16:creationId xmlns:a16="http://schemas.microsoft.com/office/drawing/2014/main" id="{D234D58E-884C-476F-9B2D-7E6C29BCD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9" name="Freeform 7">
              <a:extLst>
                <a:ext uri="{FF2B5EF4-FFF2-40B4-BE49-F238E27FC236}">
                  <a16:creationId xmlns:a16="http://schemas.microsoft.com/office/drawing/2014/main" id="{6146033F-CB0A-44E4-A16A-95C026C900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0" name="Freeform 8">
              <a:extLst>
                <a:ext uri="{FF2B5EF4-FFF2-40B4-BE49-F238E27FC236}">
                  <a16:creationId xmlns:a16="http://schemas.microsoft.com/office/drawing/2014/main" id="{22004D0A-5BA4-4D6F-AE5B-BCCF1CDBD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1" name="Freeform 9">
              <a:extLst>
                <a:ext uri="{FF2B5EF4-FFF2-40B4-BE49-F238E27FC236}">
                  <a16:creationId xmlns:a16="http://schemas.microsoft.com/office/drawing/2014/main" id="{19D61DD8-7030-4EF7-974E-9F87E80553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2" name="Freeform 10">
              <a:extLst>
                <a:ext uri="{FF2B5EF4-FFF2-40B4-BE49-F238E27FC236}">
                  <a16:creationId xmlns:a16="http://schemas.microsoft.com/office/drawing/2014/main" id="{79CE806A-0577-41E9-8F07-B6A7EFB4E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3" name="Freeform 11">
              <a:extLst>
                <a:ext uri="{FF2B5EF4-FFF2-40B4-BE49-F238E27FC236}">
                  <a16:creationId xmlns:a16="http://schemas.microsoft.com/office/drawing/2014/main" id="{6F58E8F2-EAC5-477C-93D6-1AC0E034F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4" name="Freeform 12">
              <a:extLst>
                <a:ext uri="{FF2B5EF4-FFF2-40B4-BE49-F238E27FC236}">
                  <a16:creationId xmlns:a16="http://schemas.microsoft.com/office/drawing/2014/main" id="{E90C5478-265D-4D73-8259-A0369435CE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5" name="Freeform 13">
              <a:extLst>
                <a:ext uri="{FF2B5EF4-FFF2-40B4-BE49-F238E27FC236}">
                  <a16:creationId xmlns:a16="http://schemas.microsoft.com/office/drawing/2014/main" id="{AB688B6B-CD3A-4D50-B661-3BFFEE2D3C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6" name="Freeform 14">
              <a:extLst>
                <a:ext uri="{FF2B5EF4-FFF2-40B4-BE49-F238E27FC236}">
                  <a16:creationId xmlns:a16="http://schemas.microsoft.com/office/drawing/2014/main" id="{222BB8A2-A9CF-40A0-92DC-F2456B8B72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7" name="Freeform 15">
              <a:extLst>
                <a:ext uri="{FF2B5EF4-FFF2-40B4-BE49-F238E27FC236}">
                  <a16:creationId xmlns:a16="http://schemas.microsoft.com/office/drawing/2014/main" id="{E920BBCC-C237-4B3E-B2DA-B8172A392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8" name="Line 16">
              <a:extLst>
                <a:ext uri="{FF2B5EF4-FFF2-40B4-BE49-F238E27FC236}">
                  <a16:creationId xmlns:a16="http://schemas.microsoft.com/office/drawing/2014/main" id="{8A6B29A0-A4F7-448E-88D5-26F690D81F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99" name="Freeform 17">
              <a:extLst>
                <a:ext uri="{FF2B5EF4-FFF2-40B4-BE49-F238E27FC236}">
                  <a16:creationId xmlns:a16="http://schemas.microsoft.com/office/drawing/2014/main" id="{B52A6476-E345-40C8-AE07-B93E8A7EC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0" name="Freeform 18">
              <a:extLst>
                <a:ext uri="{FF2B5EF4-FFF2-40B4-BE49-F238E27FC236}">
                  <a16:creationId xmlns:a16="http://schemas.microsoft.com/office/drawing/2014/main" id="{518D32FD-7EA1-4C43-AA4B-B9E10B684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1" name="Freeform 19">
              <a:extLst>
                <a:ext uri="{FF2B5EF4-FFF2-40B4-BE49-F238E27FC236}">
                  <a16:creationId xmlns:a16="http://schemas.microsoft.com/office/drawing/2014/main" id="{4AA62115-722D-4045-AE1B-771314CA25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2" name="Freeform 20">
              <a:extLst>
                <a:ext uri="{FF2B5EF4-FFF2-40B4-BE49-F238E27FC236}">
                  <a16:creationId xmlns:a16="http://schemas.microsoft.com/office/drawing/2014/main" id="{2C94E681-7784-4E31-B5B5-DDBF9C6143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" name="Rectangle 21">
              <a:extLst>
                <a:ext uri="{FF2B5EF4-FFF2-40B4-BE49-F238E27FC236}">
                  <a16:creationId xmlns:a16="http://schemas.microsoft.com/office/drawing/2014/main" id="{9578B6A7-2499-4CFF-A6E5-0FDB1B8A27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04" name="Freeform 22">
              <a:extLst>
                <a:ext uri="{FF2B5EF4-FFF2-40B4-BE49-F238E27FC236}">
                  <a16:creationId xmlns:a16="http://schemas.microsoft.com/office/drawing/2014/main" id="{16B8D001-28C9-49CB-9B96-4D67E218C4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5" name="Freeform 23">
              <a:extLst>
                <a:ext uri="{FF2B5EF4-FFF2-40B4-BE49-F238E27FC236}">
                  <a16:creationId xmlns:a16="http://schemas.microsoft.com/office/drawing/2014/main" id="{90576248-23CA-477D-A630-4EA4F06F86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6" name="Freeform 24">
              <a:extLst>
                <a:ext uri="{FF2B5EF4-FFF2-40B4-BE49-F238E27FC236}">
                  <a16:creationId xmlns:a16="http://schemas.microsoft.com/office/drawing/2014/main" id="{29F00424-4DC1-4DD5-B429-EB428628A6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7" name="Freeform 25">
              <a:extLst>
                <a:ext uri="{FF2B5EF4-FFF2-40B4-BE49-F238E27FC236}">
                  <a16:creationId xmlns:a16="http://schemas.microsoft.com/office/drawing/2014/main" id="{4D03BC62-061A-46A3-AEB3-75C125F3A4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8" name="Freeform 26">
              <a:extLst>
                <a:ext uri="{FF2B5EF4-FFF2-40B4-BE49-F238E27FC236}">
                  <a16:creationId xmlns:a16="http://schemas.microsoft.com/office/drawing/2014/main" id="{7C0B4D4C-7EC6-47E0-8F9C-E0C4BCCE1A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9" name="Freeform 27">
              <a:extLst>
                <a:ext uri="{FF2B5EF4-FFF2-40B4-BE49-F238E27FC236}">
                  <a16:creationId xmlns:a16="http://schemas.microsoft.com/office/drawing/2014/main" id="{346BF759-C964-4656-9724-9F6B9E75F6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0" name="Freeform 28">
              <a:extLst>
                <a:ext uri="{FF2B5EF4-FFF2-40B4-BE49-F238E27FC236}">
                  <a16:creationId xmlns:a16="http://schemas.microsoft.com/office/drawing/2014/main" id="{21A41F6C-9A3A-4A88-8369-173CEC967E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1" name="Freeform 29">
              <a:extLst>
                <a:ext uri="{FF2B5EF4-FFF2-40B4-BE49-F238E27FC236}">
                  <a16:creationId xmlns:a16="http://schemas.microsoft.com/office/drawing/2014/main" id="{C7719558-E4BA-41E1-AE9B-8B7C2826D1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2" name="Freeform 30">
              <a:extLst>
                <a:ext uri="{FF2B5EF4-FFF2-40B4-BE49-F238E27FC236}">
                  <a16:creationId xmlns:a16="http://schemas.microsoft.com/office/drawing/2014/main" id="{685AD44B-443D-473E-BBE4-6877C1AF7C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3" name="Freeform 31">
              <a:extLst>
                <a:ext uri="{FF2B5EF4-FFF2-40B4-BE49-F238E27FC236}">
                  <a16:creationId xmlns:a16="http://schemas.microsoft.com/office/drawing/2014/main" id="{59D25FFB-6A08-4A00-8BE1-8C987B3D9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pic>
        <p:nvPicPr>
          <p:cNvPr id="115" name="Picture 2">
            <a:extLst>
              <a:ext uri="{FF2B5EF4-FFF2-40B4-BE49-F238E27FC236}">
                <a16:creationId xmlns:a16="http://schemas.microsoft.com/office/drawing/2014/main" id="{E642A42B-C95B-433E-9A81-2174F72875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" y="-2"/>
            <a:ext cx="4061525" cy="685800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:dgm="http://schemas.openxmlformats.org/drawingml/2006/diagram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Rectangle 116">
            <a:extLst>
              <a:ext uri="{FF2B5EF4-FFF2-40B4-BE49-F238E27FC236}">
                <a16:creationId xmlns:a16="http://schemas.microsoft.com/office/drawing/2014/main" id="{4C3D77CC-6916-4BF8-8CDF-71E4BF2E66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853"/>
            <a:ext cx="4055621" cy="6858000"/>
          </a:xfrm>
          <a:prstGeom prst="rect">
            <a:avLst/>
          </a:prstGeom>
          <a:ln>
            <a:noFill/>
          </a:ln>
          <a:effectLst>
            <a:outerShdw blurRad="76200" dist="38100" algn="l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96E8897B-113F-4BE0-A8B0-6467E5A2E0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90" y="-9998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bg2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0" name="Rectangle 5">
              <a:extLst>
                <a:ext uri="{FF2B5EF4-FFF2-40B4-BE49-F238E27FC236}">
                  <a16:creationId xmlns:a16="http://schemas.microsoft.com/office/drawing/2014/main" id="{8C790BB1-DB5D-4D11-ACA1-045F7B5DB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21" name="Freeform 6">
              <a:extLst>
                <a:ext uri="{FF2B5EF4-FFF2-40B4-BE49-F238E27FC236}">
                  <a16:creationId xmlns:a16="http://schemas.microsoft.com/office/drawing/2014/main" id="{14E82C3E-2BBF-4E7A-A4F1-B092898AF9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2" name="Freeform 7">
              <a:extLst>
                <a:ext uri="{FF2B5EF4-FFF2-40B4-BE49-F238E27FC236}">
                  <a16:creationId xmlns:a16="http://schemas.microsoft.com/office/drawing/2014/main" id="{BBD9DCED-205F-40C0-A8F6-09CA8AC21E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3" name="Freeform 8">
              <a:extLst>
                <a:ext uri="{FF2B5EF4-FFF2-40B4-BE49-F238E27FC236}">
                  <a16:creationId xmlns:a16="http://schemas.microsoft.com/office/drawing/2014/main" id="{3E6B6536-B16B-44C8-BF75-0B51F159AA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4" name="Freeform 9">
              <a:extLst>
                <a:ext uri="{FF2B5EF4-FFF2-40B4-BE49-F238E27FC236}">
                  <a16:creationId xmlns:a16="http://schemas.microsoft.com/office/drawing/2014/main" id="{08673EBA-802C-469A-80AB-14A951A75A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5" name="Freeform 10">
              <a:extLst>
                <a:ext uri="{FF2B5EF4-FFF2-40B4-BE49-F238E27FC236}">
                  <a16:creationId xmlns:a16="http://schemas.microsoft.com/office/drawing/2014/main" id="{75BB5611-2E78-4C27-8778-E8A39B1573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6" name="Freeform 11">
              <a:extLst>
                <a:ext uri="{FF2B5EF4-FFF2-40B4-BE49-F238E27FC236}">
                  <a16:creationId xmlns:a16="http://schemas.microsoft.com/office/drawing/2014/main" id="{DCA85219-9A72-4256-A50C-799C0D0AE9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7" name="Freeform 12">
              <a:extLst>
                <a:ext uri="{FF2B5EF4-FFF2-40B4-BE49-F238E27FC236}">
                  <a16:creationId xmlns:a16="http://schemas.microsoft.com/office/drawing/2014/main" id="{46E28662-9979-4ACD-9DB1-9E4B1814FC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8" name="Freeform 13">
              <a:extLst>
                <a:ext uri="{FF2B5EF4-FFF2-40B4-BE49-F238E27FC236}">
                  <a16:creationId xmlns:a16="http://schemas.microsoft.com/office/drawing/2014/main" id="{A057C9FB-3B25-4A5E-A20E-B7773732EF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9" name="Freeform 14">
              <a:extLst>
                <a:ext uri="{FF2B5EF4-FFF2-40B4-BE49-F238E27FC236}">
                  <a16:creationId xmlns:a16="http://schemas.microsoft.com/office/drawing/2014/main" id="{596D5A52-895F-4C7B-BCEC-E4AB25C7E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0" name="Freeform 15">
              <a:extLst>
                <a:ext uri="{FF2B5EF4-FFF2-40B4-BE49-F238E27FC236}">
                  <a16:creationId xmlns:a16="http://schemas.microsoft.com/office/drawing/2014/main" id="{A3BFF1E9-0954-48E0-A32B-0664144673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1" name="Line 16">
              <a:extLst>
                <a:ext uri="{FF2B5EF4-FFF2-40B4-BE49-F238E27FC236}">
                  <a16:creationId xmlns:a16="http://schemas.microsoft.com/office/drawing/2014/main" id="{40592818-8A9B-429B-8166-22A0893CB2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132" name="Freeform 17">
              <a:extLst>
                <a:ext uri="{FF2B5EF4-FFF2-40B4-BE49-F238E27FC236}">
                  <a16:creationId xmlns:a16="http://schemas.microsoft.com/office/drawing/2014/main" id="{F52399E8-91EF-4363-81C4-4EBE3790A3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3" name="Freeform 18">
              <a:extLst>
                <a:ext uri="{FF2B5EF4-FFF2-40B4-BE49-F238E27FC236}">
                  <a16:creationId xmlns:a16="http://schemas.microsoft.com/office/drawing/2014/main" id="{0DE18992-35FF-4D27-AAB7-88D9A78817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4" name="Freeform 19">
              <a:extLst>
                <a:ext uri="{FF2B5EF4-FFF2-40B4-BE49-F238E27FC236}">
                  <a16:creationId xmlns:a16="http://schemas.microsoft.com/office/drawing/2014/main" id="{162D7313-86C3-45AF-AC7A-C5429A228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5" name="Freeform 20">
              <a:extLst>
                <a:ext uri="{FF2B5EF4-FFF2-40B4-BE49-F238E27FC236}">
                  <a16:creationId xmlns:a16="http://schemas.microsoft.com/office/drawing/2014/main" id="{4033A1EE-166E-4246-AB00-AA91D7B800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6" name="Rectangle 21">
              <a:extLst>
                <a:ext uri="{FF2B5EF4-FFF2-40B4-BE49-F238E27FC236}">
                  <a16:creationId xmlns:a16="http://schemas.microsoft.com/office/drawing/2014/main" id="{9F5BA15F-D1CD-44A2-B643-2905763175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7" name="Freeform 22">
              <a:extLst>
                <a:ext uri="{FF2B5EF4-FFF2-40B4-BE49-F238E27FC236}">
                  <a16:creationId xmlns:a16="http://schemas.microsoft.com/office/drawing/2014/main" id="{673D8FDD-D165-4834-B9F4-E15C5EBD5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8" name="Freeform 23">
              <a:extLst>
                <a:ext uri="{FF2B5EF4-FFF2-40B4-BE49-F238E27FC236}">
                  <a16:creationId xmlns:a16="http://schemas.microsoft.com/office/drawing/2014/main" id="{314E2D52-365D-407E-A832-01E0F86049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9" name="Freeform 24">
              <a:extLst>
                <a:ext uri="{FF2B5EF4-FFF2-40B4-BE49-F238E27FC236}">
                  <a16:creationId xmlns:a16="http://schemas.microsoft.com/office/drawing/2014/main" id="{299BE646-A2B8-42AB-8DE3-9E38BF21D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0" name="Freeform 25">
              <a:extLst>
                <a:ext uri="{FF2B5EF4-FFF2-40B4-BE49-F238E27FC236}">
                  <a16:creationId xmlns:a16="http://schemas.microsoft.com/office/drawing/2014/main" id="{B6CBF7F9-54D6-418C-B679-4A03F1AF11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1" name="Freeform 26">
              <a:extLst>
                <a:ext uri="{FF2B5EF4-FFF2-40B4-BE49-F238E27FC236}">
                  <a16:creationId xmlns:a16="http://schemas.microsoft.com/office/drawing/2014/main" id="{2B8FDD23-E511-4B50-8A45-E25C8EBFB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2" name="Freeform 27">
              <a:extLst>
                <a:ext uri="{FF2B5EF4-FFF2-40B4-BE49-F238E27FC236}">
                  <a16:creationId xmlns:a16="http://schemas.microsoft.com/office/drawing/2014/main" id="{B04AC64C-ACEE-462D-95F2-3D82FF090C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3" name="Freeform 28">
              <a:extLst>
                <a:ext uri="{FF2B5EF4-FFF2-40B4-BE49-F238E27FC236}">
                  <a16:creationId xmlns:a16="http://schemas.microsoft.com/office/drawing/2014/main" id="{9E0086A8-06D1-484E-805F-460346EB5E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4" name="Freeform 29">
              <a:extLst>
                <a:ext uri="{FF2B5EF4-FFF2-40B4-BE49-F238E27FC236}">
                  <a16:creationId xmlns:a16="http://schemas.microsoft.com/office/drawing/2014/main" id="{1952C3C6-3706-447A-A721-81155E748D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5" name="Freeform 30">
              <a:extLst>
                <a:ext uri="{FF2B5EF4-FFF2-40B4-BE49-F238E27FC236}">
                  <a16:creationId xmlns:a16="http://schemas.microsoft.com/office/drawing/2014/main" id="{F264C83C-EFE0-4E45-A20F-4A437FC28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6" name="Freeform 31">
              <a:extLst>
                <a:ext uri="{FF2B5EF4-FFF2-40B4-BE49-F238E27FC236}">
                  <a16:creationId xmlns:a16="http://schemas.microsoft.com/office/drawing/2014/main" id="{7E1F77A7-8C12-430E-A0C7-386E9FECC9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pic>
        <p:nvPicPr>
          <p:cNvPr id="148" name="Picture 2">
            <a:extLst>
              <a:ext uri="{FF2B5EF4-FFF2-40B4-BE49-F238E27FC236}">
                <a16:creationId xmlns:a16="http://schemas.microsoft.com/office/drawing/2014/main" id="{B9535DE4-FAFA-446C-A46C-F06D18D305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" y="-13238"/>
            <a:ext cx="406271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dgm="http://schemas.openxmlformats.org/drawingml/2006/diagram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998006-01ED-E741-BFB8-AF15E35CC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330" y="1134683"/>
            <a:ext cx="2743310" cy="425502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Review of Key Points from Session #2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1139611-8A78-48F8-AD68-85146AE6A8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6473196"/>
              </p:ext>
            </p:extLst>
          </p:nvPr>
        </p:nvGraphicFramePr>
        <p:xfrm>
          <a:off x="4662189" y="1134682"/>
          <a:ext cx="6692748" cy="4255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502244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48000"/>
                <a:hueMod val="106000"/>
                <a:satMod val="140000"/>
                <a:lumMod val="42000"/>
              </a:schemeClr>
              <a:schemeClr val="bg2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2430D-B5BB-6649-B302-92F634778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</p:spPr>
        <p:txBody>
          <a:bodyPr>
            <a:normAutofit/>
          </a:bodyPr>
          <a:lstStyle/>
          <a:p>
            <a:r>
              <a:rPr lang="en-US" dirty="0"/>
              <a:t>Design Process - Implementation </a:t>
            </a:r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EA38A1EB-A525-4E2D-98AB-069467DA903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5374946"/>
              </p:ext>
            </p:extLst>
          </p:nvPr>
        </p:nvGraphicFramePr>
        <p:xfrm>
          <a:off x="1141413" y="2418820"/>
          <a:ext cx="9906000" cy="31427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438306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E5D51F4-4B2C-4E92-AD42-C0F8079BD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90ADF90-29DF-49C2-92C5-E75C306EDE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100" y="-11384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8D94EBD0-9E98-49B5-BCBB-C0E75E6599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D234D58E-884C-476F-9B2D-7E6C29BCD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6146033F-CB0A-44E4-A16A-95C026C900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22004D0A-5BA4-4D6F-AE5B-BCCF1CDBD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19D61DD8-7030-4EF7-974E-9F87E80553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79CE806A-0577-41E9-8F07-B6A7EFB4E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6F58E8F2-EAC5-477C-93D6-1AC0E034F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E90C5478-265D-4D73-8259-A0369435CE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AB688B6B-CD3A-4D50-B661-3BFFEE2D3C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222BB8A2-A9CF-40A0-92DC-F2456B8B72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E920BBCC-C237-4B3E-B2DA-B8172A392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Line 16">
              <a:extLst>
                <a:ext uri="{FF2B5EF4-FFF2-40B4-BE49-F238E27FC236}">
                  <a16:creationId xmlns:a16="http://schemas.microsoft.com/office/drawing/2014/main" id="{8A6B29A0-A4F7-448E-88D5-26F690D81F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B52A6476-E345-40C8-AE07-B93E8A7EC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518D32FD-7EA1-4C43-AA4B-B9E10B684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4AA62115-722D-4045-AE1B-771314CA25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2C94E681-7784-4E31-B5B5-DDBF9C6143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Rectangle 21">
              <a:extLst>
                <a:ext uri="{FF2B5EF4-FFF2-40B4-BE49-F238E27FC236}">
                  <a16:creationId xmlns:a16="http://schemas.microsoft.com/office/drawing/2014/main" id="{9578B6A7-2499-4CFF-A6E5-0FDB1B8A27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16B8D001-28C9-49CB-9B96-4D67E218C4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90576248-23CA-477D-A630-4EA4F06F86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29F00424-4DC1-4DD5-B429-EB428628A6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4D03BC62-061A-46A3-AEB3-75C125F3A4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7C0B4D4C-7EC6-47E0-8F9C-E0C4BCCE1A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7">
              <a:extLst>
                <a:ext uri="{FF2B5EF4-FFF2-40B4-BE49-F238E27FC236}">
                  <a16:creationId xmlns:a16="http://schemas.microsoft.com/office/drawing/2014/main" id="{346BF759-C964-4656-9724-9F6B9E75F6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id="{21A41F6C-9A3A-4A88-8369-173CEC967E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id="{C7719558-E4BA-41E1-AE9B-8B7C2826D1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id="{685AD44B-443D-473E-BBE4-6877C1AF7C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1">
              <a:extLst>
                <a:ext uri="{FF2B5EF4-FFF2-40B4-BE49-F238E27FC236}">
                  <a16:creationId xmlns:a16="http://schemas.microsoft.com/office/drawing/2014/main" id="{59D25FFB-6A08-4A00-8BE1-8C987B3D9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pic>
        <p:nvPicPr>
          <p:cNvPr id="41" name="Picture 2">
            <a:extLst>
              <a:ext uri="{FF2B5EF4-FFF2-40B4-BE49-F238E27FC236}">
                <a16:creationId xmlns:a16="http://schemas.microsoft.com/office/drawing/2014/main" id="{E642A42B-C95B-433E-9A81-2174F72875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" y="-2"/>
            <a:ext cx="4061525" cy="685800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:dgm="http://schemas.openxmlformats.org/drawingml/2006/diagram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4C3D77CC-6916-4BF8-8CDF-71E4BF2E66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853"/>
            <a:ext cx="4055621" cy="6858000"/>
          </a:xfrm>
          <a:prstGeom prst="rect">
            <a:avLst/>
          </a:prstGeom>
          <a:ln>
            <a:noFill/>
          </a:ln>
          <a:effectLst>
            <a:outerShdw blurRad="76200" dist="38100" algn="l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6E8897B-113F-4BE0-A8B0-6467E5A2E0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90" y="-9998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bg2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46" name="Rectangle 5">
              <a:extLst>
                <a:ext uri="{FF2B5EF4-FFF2-40B4-BE49-F238E27FC236}">
                  <a16:creationId xmlns:a16="http://schemas.microsoft.com/office/drawing/2014/main" id="{8C790BB1-DB5D-4D11-ACA1-045F7B5DB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7" name="Freeform 6">
              <a:extLst>
                <a:ext uri="{FF2B5EF4-FFF2-40B4-BE49-F238E27FC236}">
                  <a16:creationId xmlns:a16="http://schemas.microsoft.com/office/drawing/2014/main" id="{14E82C3E-2BBF-4E7A-A4F1-B092898AF9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7">
              <a:extLst>
                <a:ext uri="{FF2B5EF4-FFF2-40B4-BE49-F238E27FC236}">
                  <a16:creationId xmlns:a16="http://schemas.microsoft.com/office/drawing/2014/main" id="{BBD9DCED-205F-40C0-A8F6-09CA8AC21E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8">
              <a:extLst>
                <a:ext uri="{FF2B5EF4-FFF2-40B4-BE49-F238E27FC236}">
                  <a16:creationId xmlns:a16="http://schemas.microsoft.com/office/drawing/2014/main" id="{3E6B6536-B16B-44C8-BF75-0B51F159AA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9">
              <a:extLst>
                <a:ext uri="{FF2B5EF4-FFF2-40B4-BE49-F238E27FC236}">
                  <a16:creationId xmlns:a16="http://schemas.microsoft.com/office/drawing/2014/main" id="{08673EBA-802C-469A-80AB-14A951A75A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10">
              <a:extLst>
                <a:ext uri="{FF2B5EF4-FFF2-40B4-BE49-F238E27FC236}">
                  <a16:creationId xmlns:a16="http://schemas.microsoft.com/office/drawing/2014/main" id="{75BB5611-2E78-4C27-8778-E8A39B1573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11">
              <a:extLst>
                <a:ext uri="{FF2B5EF4-FFF2-40B4-BE49-F238E27FC236}">
                  <a16:creationId xmlns:a16="http://schemas.microsoft.com/office/drawing/2014/main" id="{DCA85219-9A72-4256-A50C-799C0D0AE9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12">
              <a:extLst>
                <a:ext uri="{FF2B5EF4-FFF2-40B4-BE49-F238E27FC236}">
                  <a16:creationId xmlns:a16="http://schemas.microsoft.com/office/drawing/2014/main" id="{46E28662-9979-4ACD-9DB1-9E4B1814FC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13">
              <a:extLst>
                <a:ext uri="{FF2B5EF4-FFF2-40B4-BE49-F238E27FC236}">
                  <a16:creationId xmlns:a16="http://schemas.microsoft.com/office/drawing/2014/main" id="{A057C9FB-3B25-4A5E-A20E-B7773732EF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14">
              <a:extLst>
                <a:ext uri="{FF2B5EF4-FFF2-40B4-BE49-F238E27FC236}">
                  <a16:creationId xmlns:a16="http://schemas.microsoft.com/office/drawing/2014/main" id="{596D5A52-895F-4C7B-BCEC-E4AB25C7E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15">
              <a:extLst>
                <a:ext uri="{FF2B5EF4-FFF2-40B4-BE49-F238E27FC236}">
                  <a16:creationId xmlns:a16="http://schemas.microsoft.com/office/drawing/2014/main" id="{A3BFF1E9-0954-48E0-A32B-0664144673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Line 16">
              <a:extLst>
                <a:ext uri="{FF2B5EF4-FFF2-40B4-BE49-F238E27FC236}">
                  <a16:creationId xmlns:a16="http://schemas.microsoft.com/office/drawing/2014/main" id="{40592818-8A9B-429B-8166-22A0893CB2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id="{F52399E8-91EF-4363-81C4-4EBE3790A3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18">
              <a:extLst>
                <a:ext uri="{FF2B5EF4-FFF2-40B4-BE49-F238E27FC236}">
                  <a16:creationId xmlns:a16="http://schemas.microsoft.com/office/drawing/2014/main" id="{0DE18992-35FF-4D27-AAB7-88D9A78817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19">
              <a:extLst>
                <a:ext uri="{FF2B5EF4-FFF2-40B4-BE49-F238E27FC236}">
                  <a16:creationId xmlns:a16="http://schemas.microsoft.com/office/drawing/2014/main" id="{162D7313-86C3-45AF-AC7A-C5429A228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20">
              <a:extLst>
                <a:ext uri="{FF2B5EF4-FFF2-40B4-BE49-F238E27FC236}">
                  <a16:creationId xmlns:a16="http://schemas.microsoft.com/office/drawing/2014/main" id="{4033A1EE-166E-4246-AB00-AA91D7B800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Rectangle 21">
              <a:extLst>
                <a:ext uri="{FF2B5EF4-FFF2-40B4-BE49-F238E27FC236}">
                  <a16:creationId xmlns:a16="http://schemas.microsoft.com/office/drawing/2014/main" id="{9F5BA15F-D1CD-44A2-B643-2905763175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63" name="Freeform 22">
              <a:extLst>
                <a:ext uri="{FF2B5EF4-FFF2-40B4-BE49-F238E27FC236}">
                  <a16:creationId xmlns:a16="http://schemas.microsoft.com/office/drawing/2014/main" id="{673D8FDD-D165-4834-B9F4-E15C5EBD5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23">
              <a:extLst>
                <a:ext uri="{FF2B5EF4-FFF2-40B4-BE49-F238E27FC236}">
                  <a16:creationId xmlns:a16="http://schemas.microsoft.com/office/drawing/2014/main" id="{314E2D52-365D-407E-A832-01E0F86049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24">
              <a:extLst>
                <a:ext uri="{FF2B5EF4-FFF2-40B4-BE49-F238E27FC236}">
                  <a16:creationId xmlns:a16="http://schemas.microsoft.com/office/drawing/2014/main" id="{299BE646-A2B8-42AB-8DE3-9E38BF21D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25">
              <a:extLst>
                <a:ext uri="{FF2B5EF4-FFF2-40B4-BE49-F238E27FC236}">
                  <a16:creationId xmlns:a16="http://schemas.microsoft.com/office/drawing/2014/main" id="{B6CBF7F9-54D6-418C-B679-4A03F1AF11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26">
              <a:extLst>
                <a:ext uri="{FF2B5EF4-FFF2-40B4-BE49-F238E27FC236}">
                  <a16:creationId xmlns:a16="http://schemas.microsoft.com/office/drawing/2014/main" id="{2B8FDD23-E511-4B50-8A45-E25C8EBFB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27">
              <a:extLst>
                <a:ext uri="{FF2B5EF4-FFF2-40B4-BE49-F238E27FC236}">
                  <a16:creationId xmlns:a16="http://schemas.microsoft.com/office/drawing/2014/main" id="{B04AC64C-ACEE-462D-95F2-3D82FF090C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28">
              <a:extLst>
                <a:ext uri="{FF2B5EF4-FFF2-40B4-BE49-F238E27FC236}">
                  <a16:creationId xmlns:a16="http://schemas.microsoft.com/office/drawing/2014/main" id="{9E0086A8-06D1-484E-805F-460346EB5E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Freeform 29">
              <a:extLst>
                <a:ext uri="{FF2B5EF4-FFF2-40B4-BE49-F238E27FC236}">
                  <a16:creationId xmlns:a16="http://schemas.microsoft.com/office/drawing/2014/main" id="{1952C3C6-3706-447A-A721-81155E748D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1" name="Freeform 30">
              <a:extLst>
                <a:ext uri="{FF2B5EF4-FFF2-40B4-BE49-F238E27FC236}">
                  <a16:creationId xmlns:a16="http://schemas.microsoft.com/office/drawing/2014/main" id="{F264C83C-EFE0-4E45-A20F-4A437FC28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31">
              <a:extLst>
                <a:ext uri="{FF2B5EF4-FFF2-40B4-BE49-F238E27FC236}">
                  <a16:creationId xmlns:a16="http://schemas.microsoft.com/office/drawing/2014/main" id="{7E1F77A7-8C12-430E-A0C7-386E9FECC9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pic>
        <p:nvPicPr>
          <p:cNvPr id="74" name="Picture 2">
            <a:extLst>
              <a:ext uri="{FF2B5EF4-FFF2-40B4-BE49-F238E27FC236}">
                <a16:creationId xmlns:a16="http://schemas.microsoft.com/office/drawing/2014/main" id="{B9535DE4-FAFA-446C-A46C-F06D18D305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" y="-13238"/>
            <a:ext cx="406271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dgm="http://schemas.openxmlformats.org/drawingml/2006/diagram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3B1F40-D4CD-D347-8987-D4C234465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330" y="1134683"/>
            <a:ext cx="2743310" cy="4255024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Design Process - Revision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E521879-C199-41F0-BAC9-506E0608F7D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6632298"/>
              </p:ext>
            </p:extLst>
          </p:nvPr>
        </p:nvGraphicFramePr>
        <p:xfrm>
          <a:off x="4662189" y="1134682"/>
          <a:ext cx="6692748" cy="4255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938278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48000"/>
                <a:hueMod val="106000"/>
                <a:satMod val="140000"/>
                <a:lumMod val="42000"/>
              </a:schemeClr>
              <a:schemeClr val="bg2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FE07634-A83A-4681-9C1D-BC0775F9D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0" name="Rectangle 9">
              <a:extLst>
                <a:ext uri="{FF2B5EF4-FFF2-40B4-BE49-F238E27FC236}">
                  <a16:creationId xmlns:a16="http://schemas.microsoft.com/office/drawing/2014/main" id="{BF62976A-266E-4650-88F2-C16130F3D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88D9B99B-59C2-481A-A948-F87920A7FE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a14="http://schemas.microsoft.com/office/drawing/2010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BC6BFCC-7623-7C4A-85BA-157DA6116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2519" y="618518"/>
            <a:ext cx="3084891" cy="1478570"/>
          </a:xfrm>
        </p:spPr>
        <p:txBody>
          <a:bodyPr>
            <a:normAutofit/>
          </a:bodyPr>
          <a:lstStyle/>
          <a:p>
            <a:r>
              <a:rPr lang="en-US" sz="3200"/>
              <a:t>Problems Of Practice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84CD6D-2641-4CE5-9178-FC533A9000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804" r="18200"/>
          <a:stretch/>
        </p:blipFill>
        <p:spPr>
          <a:xfrm>
            <a:off x="-5597" y="10"/>
            <a:ext cx="7558541" cy="685799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2E1FE48-FA7B-4262-B922-041542931D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2E644B1-8F72-4AC4-89F1-EB3A027341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1781B8E8-8A26-4FFB-BE0C-7C0C644F7C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4109D997-E9DF-4429-A643-3E691E2B70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392695A-F131-4C51-B689-3F4D5B1A2F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8218EC3E-07D0-417A-B0A8-057F825EF7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B036399E-7675-47B6-A645-242946879E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C44A0438-B8A4-43B3-B17C-B919FCD92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ABC7257F-6F64-4B81-BDA7-7C232BCBA2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72DD7E92-F033-480C-A220-63CE422C3A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444A9AC9-463E-45E7-A818-13F664F7C0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6CCE9BBE-5DE3-4991-80CA-DFEB928673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3180F6DF-A13F-491C-BF97-B206E3E7B9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CAD0E44C-73C8-42BB-ADA8-2BA6B3082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436EC43E-A70D-4E5C-B275-35CA8E93C1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ADE7E5B6-2E2A-4F56-9E90-F8613E6D10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86B9E49B-AE8D-47E0-BACC-A6D0AC3AB2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2EB961AF-CD61-41BA-B0B2-0741A5ED64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DC42BDA1-810A-4135-B3B1-B3161D372A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FA51FCA8-FCF4-4116-8CB2-5C539E37F4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F2850A10-CDBC-462A-8CB7-0258746834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738A37B9-77C2-4464-BF1F-2AF25A0D29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6">
              <a:extLst>
                <a:ext uri="{FF2B5EF4-FFF2-40B4-BE49-F238E27FC236}">
                  <a16:creationId xmlns:a16="http://schemas.microsoft.com/office/drawing/2014/main" id="{89026C8B-A162-4523-A51B-9F1200BC60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7">
              <a:extLst>
                <a:ext uri="{FF2B5EF4-FFF2-40B4-BE49-F238E27FC236}">
                  <a16:creationId xmlns:a16="http://schemas.microsoft.com/office/drawing/2014/main" id="{5B76BC40-1FA2-477D-B2C2-4763577DB7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8">
              <a:extLst>
                <a:ext uri="{FF2B5EF4-FFF2-40B4-BE49-F238E27FC236}">
                  <a16:creationId xmlns:a16="http://schemas.microsoft.com/office/drawing/2014/main" id="{6BC68EAA-2809-4AE4-80C1-2555CEF73D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FE709D1B-0541-4414-9E87-CF7D6918C1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0">
              <a:extLst>
                <a:ext uri="{FF2B5EF4-FFF2-40B4-BE49-F238E27FC236}">
                  <a16:creationId xmlns:a16="http://schemas.microsoft.com/office/drawing/2014/main" id="{33BCB888-11B8-4D01-BCDA-59BBA28DC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31">
              <a:extLst>
                <a:ext uri="{FF2B5EF4-FFF2-40B4-BE49-F238E27FC236}">
                  <a16:creationId xmlns:a16="http://schemas.microsoft.com/office/drawing/2014/main" id="{28E5CE3E-C11A-4CF7-82BF-37D1221D4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32">
              <a:extLst>
                <a:ext uri="{FF2B5EF4-FFF2-40B4-BE49-F238E27FC236}">
                  <a16:creationId xmlns:a16="http://schemas.microsoft.com/office/drawing/2014/main" id="{55284FC3-21FB-4FA7-B695-2D6A9CEF73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3DA6B78-00DE-4E55-9124-EFD72519BB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3" name="Freeform 34">
              <a:extLst>
                <a:ext uri="{FF2B5EF4-FFF2-40B4-BE49-F238E27FC236}">
                  <a16:creationId xmlns:a16="http://schemas.microsoft.com/office/drawing/2014/main" id="{D4602B0F-2844-48BE-9B4A-0366AC904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5">
              <a:extLst>
                <a:ext uri="{FF2B5EF4-FFF2-40B4-BE49-F238E27FC236}">
                  <a16:creationId xmlns:a16="http://schemas.microsoft.com/office/drawing/2014/main" id="{E31E05BB-6004-474D-9900-D990378FD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6">
              <a:extLst>
                <a:ext uri="{FF2B5EF4-FFF2-40B4-BE49-F238E27FC236}">
                  <a16:creationId xmlns:a16="http://schemas.microsoft.com/office/drawing/2014/main" id="{00BD01ED-F65D-4601-A77D-508E960E09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7">
              <a:extLst>
                <a:ext uri="{FF2B5EF4-FFF2-40B4-BE49-F238E27FC236}">
                  <a16:creationId xmlns:a16="http://schemas.microsoft.com/office/drawing/2014/main" id="{FD307CAE-789C-4E80-B6F1-9858A3ABA3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8">
              <a:extLst>
                <a:ext uri="{FF2B5EF4-FFF2-40B4-BE49-F238E27FC236}">
                  <a16:creationId xmlns:a16="http://schemas.microsoft.com/office/drawing/2014/main" id="{94B97B29-709E-4E24-B2FA-EF84AA12D2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9">
              <a:extLst>
                <a:ext uri="{FF2B5EF4-FFF2-40B4-BE49-F238E27FC236}">
                  <a16:creationId xmlns:a16="http://schemas.microsoft.com/office/drawing/2014/main" id="{C05D52B9-1FA2-4E7C-8229-B09811A90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0">
              <a:extLst>
                <a:ext uri="{FF2B5EF4-FFF2-40B4-BE49-F238E27FC236}">
                  <a16:creationId xmlns:a16="http://schemas.microsoft.com/office/drawing/2014/main" id="{CC0A5575-2FB9-440F-B9A8-E0DDE1C37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1">
              <a:extLst>
                <a:ext uri="{FF2B5EF4-FFF2-40B4-BE49-F238E27FC236}">
                  <a16:creationId xmlns:a16="http://schemas.microsoft.com/office/drawing/2014/main" id="{AFFCC88F-01DF-4DE1-8CD5-88631E3091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2">
              <a:extLst>
                <a:ext uri="{FF2B5EF4-FFF2-40B4-BE49-F238E27FC236}">
                  <a16:creationId xmlns:a16="http://schemas.microsoft.com/office/drawing/2014/main" id="{33EEC40B-E2CD-4BAC-94D6-85B7071422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3">
              <a:extLst>
                <a:ext uri="{FF2B5EF4-FFF2-40B4-BE49-F238E27FC236}">
                  <a16:creationId xmlns:a16="http://schemas.microsoft.com/office/drawing/2014/main" id="{3E0E9643-5C60-4933-BB1B-9A09057E72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4">
              <a:extLst>
                <a:ext uri="{FF2B5EF4-FFF2-40B4-BE49-F238E27FC236}">
                  <a16:creationId xmlns:a16="http://schemas.microsoft.com/office/drawing/2014/main" id="{94F86E92-9EC7-437C-946B-31E7C1C47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BE9A51BE-C514-46B5-ABA6-7E7C878F8E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5" name="Freeform 46">
              <a:extLst>
                <a:ext uri="{FF2B5EF4-FFF2-40B4-BE49-F238E27FC236}">
                  <a16:creationId xmlns:a16="http://schemas.microsoft.com/office/drawing/2014/main" id="{8B255447-F0E9-4D96-A4B0-F9EDDE58A3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7">
              <a:extLst>
                <a:ext uri="{FF2B5EF4-FFF2-40B4-BE49-F238E27FC236}">
                  <a16:creationId xmlns:a16="http://schemas.microsoft.com/office/drawing/2014/main" id="{AFAC5F3A-3BE7-489E-A848-498B9995F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48">
              <a:extLst>
                <a:ext uri="{FF2B5EF4-FFF2-40B4-BE49-F238E27FC236}">
                  <a16:creationId xmlns:a16="http://schemas.microsoft.com/office/drawing/2014/main" id="{A974E7AA-5EF3-4817-B0AE-4C1A784EE9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49">
              <a:extLst>
                <a:ext uri="{FF2B5EF4-FFF2-40B4-BE49-F238E27FC236}">
                  <a16:creationId xmlns:a16="http://schemas.microsoft.com/office/drawing/2014/main" id="{8AA54AC1-3E87-49C0-A594-87829A2CFF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0">
              <a:extLst>
                <a:ext uri="{FF2B5EF4-FFF2-40B4-BE49-F238E27FC236}">
                  <a16:creationId xmlns:a16="http://schemas.microsoft.com/office/drawing/2014/main" id="{CC237789-73BC-4BD9-BFE8-1325FA4B52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1">
              <a:extLst>
                <a:ext uri="{FF2B5EF4-FFF2-40B4-BE49-F238E27FC236}">
                  <a16:creationId xmlns:a16="http://schemas.microsoft.com/office/drawing/2014/main" id="{DCF4052D-CF62-47DC-991E-49D0BA908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2">
              <a:extLst>
                <a:ext uri="{FF2B5EF4-FFF2-40B4-BE49-F238E27FC236}">
                  <a16:creationId xmlns:a16="http://schemas.microsoft.com/office/drawing/2014/main" id="{2ABD9104-C938-44F2-8622-8407A2593B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3">
              <a:extLst>
                <a:ext uri="{FF2B5EF4-FFF2-40B4-BE49-F238E27FC236}">
                  <a16:creationId xmlns:a16="http://schemas.microsoft.com/office/drawing/2014/main" id="{4AA18F60-3E86-4A5A-B82E-A79183ED3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4">
              <a:extLst>
                <a:ext uri="{FF2B5EF4-FFF2-40B4-BE49-F238E27FC236}">
                  <a16:creationId xmlns:a16="http://schemas.microsoft.com/office/drawing/2014/main" id="{0F34C941-6196-4937-99E5-14AAD23F28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5">
              <a:extLst>
                <a:ext uri="{FF2B5EF4-FFF2-40B4-BE49-F238E27FC236}">
                  <a16:creationId xmlns:a16="http://schemas.microsoft.com/office/drawing/2014/main" id="{60DB8A6C-23D7-4A88-BDCE-8FEC86A123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6">
              <a:extLst>
                <a:ext uri="{FF2B5EF4-FFF2-40B4-BE49-F238E27FC236}">
                  <a16:creationId xmlns:a16="http://schemas.microsoft.com/office/drawing/2014/main" id="{29F5F702-AEE6-4633-BB20-7A15C3A31F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7">
              <a:extLst>
                <a:ext uri="{FF2B5EF4-FFF2-40B4-BE49-F238E27FC236}">
                  <a16:creationId xmlns:a16="http://schemas.microsoft.com/office/drawing/2014/main" id="{F30C7A45-6890-4EA5-9F6B-E2AB4D04C5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8">
              <a:extLst>
                <a:ext uri="{FF2B5EF4-FFF2-40B4-BE49-F238E27FC236}">
                  <a16:creationId xmlns:a16="http://schemas.microsoft.com/office/drawing/2014/main" id="{F31A7373-F68A-485D-95DC-B53ACC7B5F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79574-8983-C041-ABAA-586C08349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2519" y="2249487"/>
            <a:ext cx="3084892" cy="354171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100"/>
              <a:t>5 Groups – Each with a unique and current problem of practice (linked on resource page). Your work pages will be available for others to reference. </a:t>
            </a:r>
          </a:p>
          <a:p>
            <a:pPr lvl="1">
              <a:lnSpc>
                <a:spcPct val="110000"/>
              </a:lnSpc>
            </a:pPr>
            <a:r>
              <a:rPr lang="en-US" sz="1100"/>
              <a:t>michaelsoskil.com/unknown</a:t>
            </a:r>
          </a:p>
          <a:p>
            <a:pPr>
              <a:lnSpc>
                <a:spcPct val="110000"/>
              </a:lnSpc>
            </a:pPr>
            <a:r>
              <a:rPr lang="en-US" sz="1100"/>
              <a:t>Go through the steps of the design process (adapted) to develop a possible solution.</a:t>
            </a:r>
          </a:p>
          <a:p>
            <a:pPr>
              <a:lnSpc>
                <a:spcPct val="110000"/>
              </a:lnSpc>
            </a:pPr>
            <a:r>
              <a:rPr lang="en-US" sz="1100"/>
              <a:t>Remember group norms (respect, empathy…). Keep your comments to 30-60 seconds.</a:t>
            </a:r>
          </a:p>
          <a:p>
            <a:pPr>
              <a:lnSpc>
                <a:spcPct val="110000"/>
              </a:lnSpc>
            </a:pPr>
            <a:r>
              <a:rPr lang="en-US" sz="1100"/>
              <a:t>Don’t get stuck on “yeah, but…” or kvetching. Maggie MacDonnell - “Don’t bring me problems, bring me solutions.”</a:t>
            </a:r>
          </a:p>
          <a:p>
            <a:pPr>
              <a:lnSpc>
                <a:spcPct val="110000"/>
              </a:lnSpc>
            </a:pPr>
            <a:r>
              <a:rPr lang="en-US" sz="1100"/>
              <a:t>Choose one person from your group will report your work (5 minutes max).</a:t>
            </a:r>
          </a:p>
        </p:txBody>
      </p:sp>
    </p:spTree>
    <p:extLst>
      <p:ext uri="{BB962C8B-B14F-4D97-AF65-F5344CB8AC3E}">
        <p14:creationId xmlns:p14="http://schemas.microsoft.com/office/powerpoint/2010/main" val="41022243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8000"/>
                <a:hueMod val="94000"/>
                <a:satMod val="148000"/>
                <a:lumMod val="150000"/>
              </a:schemeClr>
            </a:gs>
            <a:gs pos="100000">
              <a:schemeClr val="bg1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9ACD3AF8-B16E-4174-8C1A-41F683C4A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F5EAD09-B81D-415F-8BCF-73C81AE05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id="{CFB79010-8ED4-49EF-AFD2-F4D8C80B6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4649B869-006E-42B5-9DDC-21049B130E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443096BD-333F-48B6-8220-D1F9793E40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1A45BB9A-7E84-4B9B-923A-270A97F852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D7D7C768-2F76-4DE2-A807-1B9FFF816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1870B32E-EE42-470E-B543-CA55AEC8CA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EEF09120-11AA-4DB5-98A8-EC4923002C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39CC463D-589C-461C-A234-0460EB06B8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B6516153-269A-421E-A021-CB3F3C5E1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45E14300-6C4A-4F77-915F-F3B25B0237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993E312A-E6A6-4B52-ADE6-618ADC89BA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2F0F3026-2480-472B-8C52-36812C81EF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34E1C992-559D-4827-9F30-31A3CA7A2B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D9F2FB98-F443-498F-AAD9-6945825681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75DBF6EC-ED50-43E4-8A8B-64CE86A88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FD854F40-AC43-4F21-9C62-2CE35CFD2B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62CCB560-494A-4F74-9DE4-068806A893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6F9A05F2-B5D2-4D8A-9A78-14E45C13FE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A6373189-19BB-4BEC-84A3-432253E05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71AB3122-947A-44DB-B190-A2601C6C95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74B4109D-3AFC-4D44-87B1-0CDED3E638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44AAD39F-F7C9-4D00-95E0-0465B4E85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C1DCAB8D-6EF6-4A84-8D0C-AA9226DEC9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C407F97F-83CF-4703-B9E0-6335530E3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0D8D2363-5D84-4CFF-89AA-3C93C859DB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0435A35C-AC99-4E12-8CB0-9C640DAA94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F20392CF-2256-4527-836B-2E6F88596E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C52C3AD3-122C-4010-9C55-B0247F8CC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Rectangle 33">
              <a:extLst>
                <a:ext uri="{FF2B5EF4-FFF2-40B4-BE49-F238E27FC236}">
                  <a16:creationId xmlns:a16="http://schemas.microsoft.com/office/drawing/2014/main" id="{EFCB53ED-09C0-4AD7-9BBC-366833D5FE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6F309F52-BFCF-47D9-8089-BC049540DB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5F9AE85F-C7AA-4761-B468-2E100829BC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36">
              <a:extLst>
                <a:ext uri="{FF2B5EF4-FFF2-40B4-BE49-F238E27FC236}">
                  <a16:creationId xmlns:a16="http://schemas.microsoft.com/office/drawing/2014/main" id="{2C81C778-91E5-4AE9-AACB-8566E7A28B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7">
              <a:extLst>
                <a:ext uri="{FF2B5EF4-FFF2-40B4-BE49-F238E27FC236}">
                  <a16:creationId xmlns:a16="http://schemas.microsoft.com/office/drawing/2014/main" id="{6C56E0B4-58A0-4B2B-BD56-54121BB8D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8">
              <a:extLst>
                <a:ext uri="{FF2B5EF4-FFF2-40B4-BE49-F238E27FC236}">
                  <a16:creationId xmlns:a16="http://schemas.microsoft.com/office/drawing/2014/main" id="{88A29CFE-13A6-4509-946F-5C074F856E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9">
              <a:extLst>
                <a:ext uri="{FF2B5EF4-FFF2-40B4-BE49-F238E27FC236}">
                  <a16:creationId xmlns:a16="http://schemas.microsoft.com/office/drawing/2014/main" id="{00235A0A-018B-4499-AC16-AF83457BF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40">
              <a:extLst>
                <a:ext uri="{FF2B5EF4-FFF2-40B4-BE49-F238E27FC236}">
                  <a16:creationId xmlns:a16="http://schemas.microsoft.com/office/drawing/2014/main" id="{861DF9B7-50DC-4EBE-8B23-97FE92DBB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41">
              <a:extLst>
                <a:ext uri="{FF2B5EF4-FFF2-40B4-BE49-F238E27FC236}">
                  <a16:creationId xmlns:a16="http://schemas.microsoft.com/office/drawing/2014/main" id="{69673907-73D7-4729-A911-9BD078EC2E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2">
              <a:extLst>
                <a:ext uri="{FF2B5EF4-FFF2-40B4-BE49-F238E27FC236}">
                  <a16:creationId xmlns:a16="http://schemas.microsoft.com/office/drawing/2014/main" id="{4DC844D3-8053-4EE7-A286-50157B6FD8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3">
              <a:extLst>
                <a:ext uri="{FF2B5EF4-FFF2-40B4-BE49-F238E27FC236}">
                  <a16:creationId xmlns:a16="http://schemas.microsoft.com/office/drawing/2014/main" id="{D67575A0-A45A-4773-874C-16370E3670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4">
              <a:extLst>
                <a:ext uri="{FF2B5EF4-FFF2-40B4-BE49-F238E27FC236}">
                  <a16:creationId xmlns:a16="http://schemas.microsoft.com/office/drawing/2014/main" id="{4327252B-B62B-4DE0-A924-B7F6E40AD9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Rectangle 45">
              <a:extLst>
                <a:ext uri="{FF2B5EF4-FFF2-40B4-BE49-F238E27FC236}">
                  <a16:creationId xmlns:a16="http://schemas.microsoft.com/office/drawing/2014/main" id="{778BC6A7-AC19-497B-A7C6-E447B2EBD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1" name="Freeform 46">
              <a:extLst>
                <a:ext uri="{FF2B5EF4-FFF2-40B4-BE49-F238E27FC236}">
                  <a16:creationId xmlns:a16="http://schemas.microsoft.com/office/drawing/2014/main" id="{4E79A87B-BF1F-437A-9FED-BE93025E5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7">
              <a:extLst>
                <a:ext uri="{FF2B5EF4-FFF2-40B4-BE49-F238E27FC236}">
                  <a16:creationId xmlns:a16="http://schemas.microsoft.com/office/drawing/2014/main" id="{DFAAF3CC-B4E0-45C8-AC2D-EF0D6D823D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8">
              <a:extLst>
                <a:ext uri="{FF2B5EF4-FFF2-40B4-BE49-F238E27FC236}">
                  <a16:creationId xmlns:a16="http://schemas.microsoft.com/office/drawing/2014/main" id="{A5A12C87-1E4A-4664-B2F4-A1C8B656F9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9">
              <a:extLst>
                <a:ext uri="{FF2B5EF4-FFF2-40B4-BE49-F238E27FC236}">
                  <a16:creationId xmlns:a16="http://schemas.microsoft.com/office/drawing/2014/main" id="{B3AF8230-4630-4505-ADDB-16A9B6B377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50">
              <a:extLst>
                <a:ext uri="{FF2B5EF4-FFF2-40B4-BE49-F238E27FC236}">
                  <a16:creationId xmlns:a16="http://schemas.microsoft.com/office/drawing/2014/main" id="{33F93F6D-724D-42F3-AF1D-3081EAB5D1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51">
              <a:extLst>
                <a:ext uri="{FF2B5EF4-FFF2-40B4-BE49-F238E27FC236}">
                  <a16:creationId xmlns:a16="http://schemas.microsoft.com/office/drawing/2014/main" id="{F5DD7A8F-FB67-4E79-80DB-0FAF3A0989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2">
              <a:extLst>
                <a:ext uri="{FF2B5EF4-FFF2-40B4-BE49-F238E27FC236}">
                  <a16:creationId xmlns:a16="http://schemas.microsoft.com/office/drawing/2014/main" id="{7B140A84-E89E-4A80-9DF8-7BCA45F908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3">
              <a:extLst>
                <a:ext uri="{FF2B5EF4-FFF2-40B4-BE49-F238E27FC236}">
                  <a16:creationId xmlns:a16="http://schemas.microsoft.com/office/drawing/2014/main" id="{279E1D6A-EFE2-44C6-A5BF-DFADF0DC91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4">
              <a:extLst>
                <a:ext uri="{FF2B5EF4-FFF2-40B4-BE49-F238E27FC236}">
                  <a16:creationId xmlns:a16="http://schemas.microsoft.com/office/drawing/2014/main" id="{C9FA2204-561F-4ABB-988C-03053820F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5">
              <a:extLst>
                <a:ext uri="{FF2B5EF4-FFF2-40B4-BE49-F238E27FC236}">
                  <a16:creationId xmlns:a16="http://schemas.microsoft.com/office/drawing/2014/main" id="{8BD7D04E-AC0A-424F-BC40-28842DAFFA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6">
              <a:extLst>
                <a:ext uri="{FF2B5EF4-FFF2-40B4-BE49-F238E27FC236}">
                  <a16:creationId xmlns:a16="http://schemas.microsoft.com/office/drawing/2014/main" id="{32B616A2-FE09-47DD-B58C-12EE58B7C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7">
              <a:extLst>
                <a:ext uri="{FF2B5EF4-FFF2-40B4-BE49-F238E27FC236}">
                  <a16:creationId xmlns:a16="http://schemas.microsoft.com/office/drawing/2014/main" id="{08C5EAF5-6064-484E-BA05-80D09D84EA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8">
              <a:extLst>
                <a:ext uri="{FF2B5EF4-FFF2-40B4-BE49-F238E27FC236}">
                  <a16:creationId xmlns:a16="http://schemas.microsoft.com/office/drawing/2014/main" id="{F11D90DF-D275-4725-884C-77E5E01D8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9BE10567-6165-46A7-867D-4690A16B4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66" name="Rectangle 65">
              <a:extLst>
                <a:ext uri="{FF2B5EF4-FFF2-40B4-BE49-F238E27FC236}">
                  <a16:creationId xmlns:a16="http://schemas.microsoft.com/office/drawing/2014/main" id="{0F4DB1F4-429C-4C85-85D7-C4D81996D3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7" name="Picture 2">
              <a:extLst>
                <a:ext uri="{FF2B5EF4-FFF2-40B4-BE49-F238E27FC236}">
                  <a16:creationId xmlns:a16="http://schemas.microsoft.com/office/drawing/2014/main" id="{159C0DA6-71D9-4C96-A774-7FADF5E0A4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p14="http://schemas.microsoft.com/office/powerpoint/2010/main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9" name="Round Diagonal Corner Rectangle 7">
            <a:extLst>
              <a:ext uri="{FF2B5EF4-FFF2-40B4-BE49-F238E27FC236}">
                <a16:creationId xmlns:a16="http://schemas.microsoft.com/office/drawing/2014/main" id="{4B24F6DB-F114-44A7-BB56-D401884E4E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82333" y="2235200"/>
            <a:ext cx="7027334" cy="2396067"/>
          </a:xfrm>
          <a:prstGeom prst="round2DiagRect">
            <a:avLst>
              <a:gd name="adj1" fmla="val 9246"/>
              <a:gd name="adj2" fmla="val 0"/>
            </a:avLst>
          </a:prstGeom>
          <a:solidFill>
            <a:srgbClr val="000000">
              <a:alpha val="80000"/>
            </a:srgbClr>
          </a:solidFill>
          <a:ln w="19050" cap="sq">
            <a:solidFill>
              <a:schemeClr val="tx2"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4DB50ECD-225E-4F81-AF7B-706DD05F3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5895" y="2900097"/>
            <a:ext cx="10982062" cy="1211524"/>
            <a:chOff x="605895" y="2900097"/>
            <a:chExt cx="10982062" cy="1211524"/>
          </a:xfrm>
          <a:effectLst/>
        </p:grpSpPr>
        <p:sp>
          <p:nvSpPr>
            <p:cNvPr id="72" name="Freeform 32">
              <a:extLst>
                <a:ext uri="{FF2B5EF4-FFF2-40B4-BE49-F238E27FC236}">
                  <a16:creationId xmlns:a16="http://schemas.microsoft.com/office/drawing/2014/main" id="{CBC3B006-1357-4969-BC3D-CDD91E492B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 flipV="1">
              <a:off x="9653587" y="3379784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73" name="Freeform 33">
              <a:extLst>
                <a:ext uri="{FF2B5EF4-FFF2-40B4-BE49-F238E27FC236}">
                  <a16:creationId xmlns:a16="http://schemas.microsoft.com/office/drawing/2014/main" id="{0D6E4F1D-B331-41B5-90EF-2236C1EE15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 flipV="1">
              <a:off x="10078244" y="3310728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74" name="Freeform 34">
              <a:extLst>
                <a:ext uri="{FF2B5EF4-FFF2-40B4-BE49-F238E27FC236}">
                  <a16:creationId xmlns:a16="http://schemas.microsoft.com/office/drawing/2014/main" id="{54A60014-21DF-44E5-9137-4335718850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 flipV="1">
              <a:off x="11146631" y="3574253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75" name="Freeform 37">
              <a:extLst>
                <a:ext uri="{FF2B5EF4-FFF2-40B4-BE49-F238E27FC236}">
                  <a16:creationId xmlns:a16="http://schemas.microsoft.com/office/drawing/2014/main" id="{40B768C0-B003-45F4-9A06-EA3509A90B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 flipV="1">
              <a:off x="10230644" y="3034502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76" name="Freeform 35">
              <a:extLst>
                <a:ext uri="{FF2B5EF4-FFF2-40B4-BE49-F238E27FC236}">
                  <a16:creationId xmlns:a16="http://schemas.microsoft.com/office/drawing/2014/main" id="{5E479182-2054-4AD9-823D-81CFAD7F2C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034587" y="256275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77" name="Freeform 36">
              <a:extLst>
                <a:ext uri="{FF2B5EF4-FFF2-40B4-BE49-F238E27FC236}">
                  <a16:creationId xmlns:a16="http://schemas.microsoft.com/office/drawing/2014/main" id="{A7D912CF-756A-41F1-8BF1-5BA7D1BD05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47375" y="3232679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78" name="Freeform 38">
              <a:extLst>
                <a:ext uri="{FF2B5EF4-FFF2-40B4-BE49-F238E27FC236}">
                  <a16:creationId xmlns:a16="http://schemas.microsoft.com/office/drawing/2014/main" id="{734B6F35-2160-44B1-AB00-F628C84B14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9044" y="3095360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79" name="Freeform 39">
              <a:extLst>
                <a:ext uri="{FF2B5EF4-FFF2-40B4-BE49-F238E27FC236}">
                  <a16:creationId xmlns:a16="http://schemas.microsoft.com/office/drawing/2014/main" id="{D8657E76-4F63-44FE-86C5-54CA174FCB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353675" y="2153178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80" name="Freeform 40">
              <a:extLst>
                <a:ext uri="{FF2B5EF4-FFF2-40B4-BE49-F238E27FC236}">
                  <a16:creationId xmlns:a16="http://schemas.microsoft.com/office/drawing/2014/main" id="{482CEB8C-90E5-4152-8B52-A2881B98A3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848850" y="330887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81" name="Rectangle 41">
              <a:extLst>
                <a:ext uri="{FF2B5EF4-FFF2-40B4-BE49-F238E27FC236}">
                  <a16:creationId xmlns:a16="http://schemas.microsoft.com/office/drawing/2014/main" id="{85010FC2-BC4C-4692-876D-7FE363BFC6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721056" y="3284272"/>
              <a:ext cx="23813" cy="252413"/>
            </a:xfrm>
            <a:prstGeom prst="rect">
              <a:avLst/>
            </a:pr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82" name="Freeform 32">
              <a:extLst>
                <a:ext uri="{FF2B5EF4-FFF2-40B4-BE49-F238E27FC236}">
                  <a16:creationId xmlns:a16="http://schemas.microsoft.com/office/drawing/2014/main" id="{714C1223-2B78-4715-9ACB-079A60D16D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 flipH="1" flipV="1">
              <a:off x="2122751" y="3532184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83" name="Freeform 33">
              <a:extLst>
                <a:ext uri="{FF2B5EF4-FFF2-40B4-BE49-F238E27FC236}">
                  <a16:creationId xmlns:a16="http://schemas.microsoft.com/office/drawing/2014/main" id="{1D9109D3-C92A-410B-9B43-5F02B2D84E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 flipH="1" flipV="1">
              <a:off x="1958445" y="3463128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84" name="Freeform 34">
              <a:extLst>
                <a:ext uri="{FF2B5EF4-FFF2-40B4-BE49-F238E27FC236}">
                  <a16:creationId xmlns:a16="http://schemas.microsoft.com/office/drawing/2014/main" id="{EF5B327A-A1AE-42F3-815E-84F4AA2948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 flipH="1" flipV="1">
              <a:off x="858308" y="3726653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85" name="Freeform 37">
              <a:extLst>
                <a:ext uri="{FF2B5EF4-FFF2-40B4-BE49-F238E27FC236}">
                  <a16:creationId xmlns:a16="http://schemas.microsoft.com/office/drawing/2014/main" id="{77738BDE-751F-4D4C-B4C4-C9DF3EA291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 flipH="1" flipV="1">
              <a:off x="1658407" y="3186902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86" name="Freeform 35">
              <a:extLst>
                <a:ext uri="{FF2B5EF4-FFF2-40B4-BE49-F238E27FC236}">
                  <a16:creationId xmlns:a16="http://schemas.microsoft.com/office/drawing/2014/main" id="{9C8C4AD6-72BF-490C-963C-97C7FD7E7E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 flipH="1">
              <a:off x="1860814" y="271515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87" name="Freeform 36">
              <a:extLst>
                <a:ext uri="{FF2B5EF4-FFF2-40B4-BE49-F238E27FC236}">
                  <a16:creationId xmlns:a16="http://schemas.microsoft.com/office/drawing/2014/main" id="{94990E31-5AA8-4502-A963-CE1B539DAC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 flipH="1">
              <a:off x="1289314" y="3385079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88" name="Freeform 38">
              <a:extLst>
                <a:ext uri="{FF2B5EF4-FFF2-40B4-BE49-F238E27FC236}">
                  <a16:creationId xmlns:a16="http://schemas.microsoft.com/office/drawing/2014/main" id="{9E703E9D-ED76-449C-A8C0-7A1E24B8B2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 flipH="1">
              <a:off x="605895" y="3247760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89" name="Freeform 39">
              <a:extLst>
                <a:ext uri="{FF2B5EF4-FFF2-40B4-BE49-F238E27FC236}">
                  <a16:creationId xmlns:a16="http://schemas.microsoft.com/office/drawing/2014/main" id="{C70A75E8-C815-4CCF-ABEE-83F19BFE05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 flipH="1">
              <a:off x="1532202" y="2305578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90" name="Freeform 40">
              <a:extLst>
                <a:ext uri="{FF2B5EF4-FFF2-40B4-BE49-F238E27FC236}">
                  <a16:creationId xmlns:a16="http://schemas.microsoft.com/office/drawing/2014/main" id="{E15638E1-6A92-4D31-A034-853A65A754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 flipH="1">
              <a:off x="2154501" y="346127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91" name="Rectangle 41">
              <a:extLst>
                <a:ext uri="{FF2B5EF4-FFF2-40B4-BE49-F238E27FC236}">
                  <a16:creationId xmlns:a16="http://schemas.microsoft.com/office/drawing/2014/main" id="{EA3E8D58-D52B-4300-8A50-5696430D1A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 flipH="1">
              <a:off x="2448983" y="3436672"/>
              <a:ext cx="23813" cy="252413"/>
            </a:xfrm>
            <a:prstGeom prst="rect">
              <a:avLst/>
            </a:pr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D01753E-F54B-2E45-A274-15A28268D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0" y="2328334"/>
            <a:ext cx="6858000" cy="136789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>
                <a:solidFill>
                  <a:srgbClr val="FFFFFF"/>
                </a:solidFill>
              </a:rPr>
              <a:t>Sharing and Reflection on Problems of Practice</a:t>
            </a:r>
          </a:p>
        </p:txBody>
      </p:sp>
    </p:spTree>
    <p:extLst>
      <p:ext uri="{BB962C8B-B14F-4D97-AF65-F5344CB8AC3E}">
        <p14:creationId xmlns:p14="http://schemas.microsoft.com/office/powerpoint/2010/main" val="35835652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48000"/>
                <a:hueMod val="106000"/>
                <a:satMod val="140000"/>
                <a:lumMod val="42000"/>
              </a:schemeClr>
              <a:schemeClr val="bg2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EDA90D89-770A-4C09-978C-9E38FE1564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3B344D7-1AE2-4947-876E-2A52674500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D6633E5C-867B-4E17-9151-FF0FDB122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2D5EDC2E-587B-4E85-8185-D99B438AB5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996B1479-D8B0-4D98-B382-877F9A3AE6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>
              <a:extLst>
                <a:ext uri="{FF2B5EF4-FFF2-40B4-BE49-F238E27FC236}">
                  <a16:creationId xmlns:a16="http://schemas.microsoft.com/office/drawing/2014/main" id="{3B7BA112-C364-4D4C-97F9-A1DC76F1E5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8B9D9B13-8F5D-41E6-93D6-CDFEB34AB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B5720BDB-EA73-4DE9-8A10-11DA3A1AC1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F1D2313E-4168-41D0-A5B5-2187D1B333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0F1B19F3-A09E-4891-8916-D5F8B0B2A1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4D61F564-BB90-4A5C-829A-4F984FD6CD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3803B77E-8C29-4857-B5C1-B89B01F46E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B96F39B0-FB50-4957-8F85-2E2CCF6D7E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A54B5837-452A-4FC3-A8C8-E275AA9292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FDE2A683-C13C-4A7F-935C-4C5279BF50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30C5773F-6573-4E1F-B3DC-BB2B01D88D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E280F9F5-EF46-41DF-B672-013B025B96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5876ADD8-345E-4A8D-81CB-0D5C3F76F8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8D2F7216-B310-4AB4-9948-2CF747F77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D113E940-FD31-4B25-B33F-5B213CC758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D6211283-9342-40E7-88F7-14A9028450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B0118661-823B-4754-B0E3-52ACCB8DF8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263B289D-A43D-47C8-AA8E-40C86C6084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>
              <a:extLst>
                <a:ext uri="{FF2B5EF4-FFF2-40B4-BE49-F238E27FC236}">
                  <a16:creationId xmlns:a16="http://schemas.microsoft.com/office/drawing/2014/main" id="{D5A2D8F7-A5A4-4B2E-89AE-F99CC5B057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>
              <a:extLst>
                <a:ext uri="{FF2B5EF4-FFF2-40B4-BE49-F238E27FC236}">
                  <a16:creationId xmlns:a16="http://schemas.microsoft.com/office/drawing/2014/main" id="{6847785C-2F02-4845-9257-9DE5E6EDA0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>
              <a:extLst>
                <a:ext uri="{FF2B5EF4-FFF2-40B4-BE49-F238E27FC236}">
                  <a16:creationId xmlns:a16="http://schemas.microsoft.com/office/drawing/2014/main" id="{4B83A129-3D7E-44D8-8C6C-9DE73E129B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>
              <a:extLst>
                <a:ext uri="{FF2B5EF4-FFF2-40B4-BE49-F238E27FC236}">
                  <a16:creationId xmlns:a16="http://schemas.microsoft.com/office/drawing/2014/main" id="{7E1A9847-AC3D-4B5D-A29A-A93B0C6ABA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>
              <a:extLst>
                <a:ext uri="{FF2B5EF4-FFF2-40B4-BE49-F238E27FC236}">
                  <a16:creationId xmlns:a16="http://schemas.microsoft.com/office/drawing/2014/main" id="{2450F521-5F68-4148-9905-6232B08F89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>
              <a:extLst>
                <a:ext uri="{FF2B5EF4-FFF2-40B4-BE49-F238E27FC236}">
                  <a16:creationId xmlns:a16="http://schemas.microsoft.com/office/drawing/2014/main" id="{8C6F916A-08CA-4F4C-BDBA-0F63A621FE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>
              <a:extLst>
                <a:ext uri="{FF2B5EF4-FFF2-40B4-BE49-F238E27FC236}">
                  <a16:creationId xmlns:a16="http://schemas.microsoft.com/office/drawing/2014/main" id="{D68FB199-D330-4EF4-94F5-1C07371E87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>
              <a:extLst>
                <a:ext uri="{FF2B5EF4-FFF2-40B4-BE49-F238E27FC236}">
                  <a16:creationId xmlns:a16="http://schemas.microsoft.com/office/drawing/2014/main" id="{3B67568D-CC47-4BBA-A084-154AEAA825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>
              <a:extLst>
                <a:ext uri="{FF2B5EF4-FFF2-40B4-BE49-F238E27FC236}">
                  <a16:creationId xmlns:a16="http://schemas.microsoft.com/office/drawing/2014/main" id="{C9C25D1A-5E1E-4B22-B8D3-B0F5263921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>
              <a:extLst>
                <a:ext uri="{FF2B5EF4-FFF2-40B4-BE49-F238E27FC236}">
                  <a16:creationId xmlns:a16="http://schemas.microsoft.com/office/drawing/2014/main" id="{4D8DB054-D1D3-4C30-B62E-7F2C6A8125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>
              <a:extLst>
                <a:ext uri="{FF2B5EF4-FFF2-40B4-BE49-F238E27FC236}">
                  <a16:creationId xmlns:a16="http://schemas.microsoft.com/office/drawing/2014/main" id="{9EB76371-2F16-4BA0-994C-2575FD9336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>
              <a:extLst>
                <a:ext uri="{FF2B5EF4-FFF2-40B4-BE49-F238E27FC236}">
                  <a16:creationId xmlns:a16="http://schemas.microsoft.com/office/drawing/2014/main" id="{2B61AF6D-2A6D-4C90-BCCA-CD97F7246F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>
              <a:extLst>
                <a:ext uri="{FF2B5EF4-FFF2-40B4-BE49-F238E27FC236}">
                  <a16:creationId xmlns:a16="http://schemas.microsoft.com/office/drawing/2014/main" id="{B35F6DFD-5D34-4BE6-8B2A-0D6CDCE28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>
              <a:extLst>
                <a:ext uri="{FF2B5EF4-FFF2-40B4-BE49-F238E27FC236}">
                  <a16:creationId xmlns:a16="http://schemas.microsoft.com/office/drawing/2014/main" id="{BCB0EEDB-7826-499E-BB87-6D0DD545F0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>
              <a:extLst>
                <a:ext uri="{FF2B5EF4-FFF2-40B4-BE49-F238E27FC236}">
                  <a16:creationId xmlns:a16="http://schemas.microsoft.com/office/drawing/2014/main" id="{F16B5CE0-3198-436D-888B-A01A983844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>
              <a:extLst>
                <a:ext uri="{FF2B5EF4-FFF2-40B4-BE49-F238E27FC236}">
                  <a16:creationId xmlns:a16="http://schemas.microsoft.com/office/drawing/2014/main" id="{B550414A-8DF0-4572-A382-B88DBE0B4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>
              <a:extLst>
                <a:ext uri="{FF2B5EF4-FFF2-40B4-BE49-F238E27FC236}">
                  <a16:creationId xmlns:a16="http://schemas.microsoft.com/office/drawing/2014/main" id="{AFB98517-BD8F-45DD-A2BA-52FD61A48A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>
              <a:extLst>
                <a:ext uri="{FF2B5EF4-FFF2-40B4-BE49-F238E27FC236}">
                  <a16:creationId xmlns:a16="http://schemas.microsoft.com/office/drawing/2014/main" id="{78C67202-AF18-4690-8000-4C12C4042C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>
              <a:extLst>
                <a:ext uri="{FF2B5EF4-FFF2-40B4-BE49-F238E27FC236}">
                  <a16:creationId xmlns:a16="http://schemas.microsoft.com/office/drawing/2014/main" id="{AD51A156-6972-43DA-BF32-CA187641B3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>
              <a:extLst>
                <a:ext uri="{FF2B5EF4-FFF2-40B4-BE49-F238E27FC236}">
                  <a16:creationId xmlns:a16="http://schemas.microsoft.com/office/drawing/2014/main" id="{B5CE61CC-EBDF-4355-A6C3-D44E62D78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>
              <a:extLst>
                <a:ext uri="{FF2B5EF4-FFF2-40B4-BE49-F238E27FC236}">
                  <a16:creationId xmlns:a16="http://schemas.microsoft.com/office/drawing/2014/main" id="{ACB1B7F1-FBEF-48FA-97A7-9FAE7708E9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>
              <a:extLst>
                <a:ext uri="{FF2B5EF4-FFF2-40B4-BE49-F238E27FC236}">
                  <a16:creationId xmlns:a16="http://schemas.microsoft.com/office/drawing/2014/main" id="{4851370A-7D0E-4B9F-BA8B-B1966748FB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>
              <a:extLst>
                <a:ext uri="{FF2B5EF4-FFF2-40B4-BE49-F238E27FC236}">
                  <a16:creationId xmlns:a16="http://schemas.microsoft.com/office/drawing/2014/main" id="{B882F537-DDEB-49AE-BF36-6380A45F03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>
              <a:extLst>
                <a:ext uri="{FF2B5EF4-FFF2-40B4-BE49-F238E27FC236}">
                  <a16:creationId xmlns:a16="http://schemas.microsoft.com/office/drawing/2014/main" id="{A53D3CF4-BFB0-4D0B-8471-26ACAFE0A5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>
              <a:extLst>
                <a:ext uri="{FF2B5EF4-FFF2-40B4-BE49-F238E27FC236}">
                  <a16:creationId xmlns:a16="http://schemas.microsoft.com/office/drawing/2014/main" id="{13BC2FA8-8256-44BD-9A62-0EE83D6476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>
              <a:extLst>
                <a:ext uri="{FF2B5EF4-FFF2-40B4-BE49-F238E27FC236}">
                  <a16:creationId xmlns:a16="http://schemas.microsoft.com/office/drawing/2014/main" id="{90A9C5D2-72E3-4B31-A271-57A883ADC4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>
              <a:extLst>
                <a:ext uri="{FF2B5EF4-FFF2-40B4-BE49-F238E27FC236}">
                  <a16:creationId xmlns:a16="http://schemas.microsoft.com/office/drawing/2014/main" id="{2A5948D4-F239-4BEA-8E38-76F358E3EE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>
              <a:extLst>
                <a:ext uri="{FF2B5EF4-FFF2-40B4-BE49-F238E27FC236}">
                  <a16:creationId xmlns:a16="http://schemas.microsoft.com/office/drawing/2014/main" id="{7384B304-194D-400B-B568-5E6DEA885A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>
              <a:extLst>
                <a:ext uri="{FF2B5EF4-FFF2-40B4-BE49-F238E27FC236}">
                  <a16:creationId xmlns:a16="http://schemas.microsoft.com/office/drawing/2014/main" id="{B680594F-341A-4C19-BF7F-F6D76386A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>
              <a:extLst>
                <a:ext uri="{FF2B5EF4-FFF2-40B4-BE49-F238E27FC236}">
                  <a16:creationId xmlns:a16="http://schemas.microsoft.com/office/drawing/2014/main" id="{4EA6807C-3B8A-43FE-BA1B-8D6D3851FF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>
              <a:extLst>
                <a:ext uri="{FF2B5EF4-FFF2-40B4-BE49-F238E27FC236}">
                  <a16:creationId xmlns:a16="http://schemas.microsoft.com/office/drawing/2014/main" id="{BA316439-CB72-49C9-BE80-934799D838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>
              <a:extLst>
                <a:ext uri="{FF2B5EF4-FFF2-40B4-BE49-F238E27FC236}">
                  <a16:creationId xmlns:a16="http://schemas.microsoft.com/office/drawing/2014/main" id="{6BC7FE05-950C-4A73-B6A9-282B142C79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>
              <a:extLst>
                <a:ext uri="{FF2B5EF4-FFF2-40B4-BE49-F238E27FC236}">
                  <a16:creationId xmlns:a16="http://schemas.microsoft.com/office/drawing/2014/main" id="{81C014C7-E085-4923-B533-732801FC24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A28452E-7C4F-2748-B613-0D075A70D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6424" y="4141693"/>
            <a:ext cx="8791575" cy="130167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Goal Setting</a:t>
            </a:r>
          </a:p>
        </p:txBody>
      </p:sp>
      <p:pic>
        <p:nvPicPr>
          <p:cNvPr id="6" name="Graphic 5" descr="Open Enrollment">
            <a:extLst>
              <a:ext uri="{FF2B5EF4-FFF2-40B4-BE49-F238E27FC236}">
                <a16:creationId xmlns:a16="http://schemas.microsoft.com/office/drawing/2014/main" id="{33BA5F0D-E3AA-4C88-8C61-1425D3E351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25307" y="1108038"/>
            <a:ext cx="2893808" cy="2893808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68569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5334" y="1828801"/>
            <a:ext cx="102446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+mj-lt"/>
                <a:cs typeface="Avenir Next Medium"/>
              </a:rPr>
              <a:t>Every problem in the world has a solution trapped inside our students’ passions. </a:t>
            </a:r>
          </a:p>
        </p:txBody>
      </p:sp>
      <p:sp>
        <p:nvSpPr>
          <p:cNvPr id="5" name="Rectangle 4"/>
          <p:cNvSpPr/>
          <p:nvPr/>
        </p:nvSpPr>
        <p:spPr>
          <a:xfrm>
            <a:off x="1185332" y="3447534"/>
            <a:ext cx="1024466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+mj-lt"/>
                <a:cs typeface="Avenir Next Medium"/>
              </a:rPr>
              <a:t>Helping them </a:t>
            </a:r>
            <a:r>
              <a:rPr lang="en-US" sz="4000" i="1" u="sng" dirty="0">
                <a:latin typeface="+mj-lt"/>
                <a:cs typeface="Avenir Next Demi Bold"/>
              </a:rPr>
              <a:t>see the connection </a:t>
            </a:r>
          </a:p>
          <a:p>
            <a:pPr algn="ctr"/>
            <a:r>
              <a:rPr lang="en-US" sz="4000" dirty="0">
                <a:latin typeface="+mj-lt"/>
                <a:cs typeface="Avenir Next Medium"/>
              </a:rPr>
              <a:t>is our job as teachers.</a:t>
            </a:r>
          </a:p>
        </p:txBody>
      </p:sp>
    </p:spTree>
    <p:extLst>
      <p:ext uri="{BB962C8B-B14F-4D97-AF65-F5344CB8AC3E}">
        <p14:creationId xmlns:p14="http://schemas.microsoft.com/office/powerpoint/2010/main" val="1870625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7457" y="1445379"/>
            <a:ext cx="562971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Avenir Next Demi Bold"/>
              </a:rPr>
              <a:t>Let’s Connect! </a:t>
            </a:r>
          </a:p>
          <a:p>
            <a:pPr algn="ctr"/>
            <a:endParaRPr lang="en-US" sz="2800" dirty="0">
              <a:latin typeface="+mj-lt"/>
              <a:cs typeface="Avenir Next Demi Bold"/>
            </a:endParaRPr>
          </a:p>
          <a:p>
            <a:pPr algn="ctr"/>
            <a:r>
              <a:rPr lang="en-US" sz="2800" dirty="0">
                <a:latin typeface="+mj-lt"/>
                <a:cs typeface="Avenir Next Demi Bold"/>
              </a:rPr>
              <a:t>Twitter: </a:t>
            </a:r>
            <a:r>
              <a:rPr lang="en-US" sz="2800" dirty="0">
                <a:latin typeface="+mj-lt"/>
                <a:cs typeface="Avenir Next Demi Bold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@msoskil</a:t>
            </a:r>
            <a:endParaRPr lang="en-US" sz="2800" dirty="0">
              <a:latin typeface="+mj-lt"/>
              <a:cs typeface="Avenir Next Demi Bold"/>
            </a:endParaRPr>
          </a:p>
          <a:p>
            <a:pPr algn="ctr"/>
            <a:endParaRPr lang="en-US" sz="2800" dirty="0">
              <a:latin typeface="+mj-lt"/>
              <a:cs typeface="Avenir Next Demi Bold"/>
            </a:endParaRPr>
          </a:p>
          <a:p>
            <a:pPr algn="ctr"/>
            <a:r>
              <a:rPr lang="en-US" sz="2800" dirty="0">
                <a:latin typeface="+mj-lt"/>
                <a:cs typeface="Avenir Next Demi Bold"/>
              </a:rPr>
              <a:t>Facebook: </a:t>
            </a:r>
            <a:r>
              <a:rPr lang="en-US" sz="2800" u="sng" dirty="0">
                <a:latin typeface="+mj-lt"/>
                <a:cs typeface="Avenir Next Demi Bold"/>
              </a:rPr>
              <a:t>facebook.com/patoy2017</a:t>
            </a:r>
          </a:p>
          <a:p>
            <a:pPr algn="ctr"/>
            <a:endParaRPr lang="en-US" sz="2800" u="sng" dirty="0">
              <a:latin typeface="+mj-lt"/>
              <a:cs typeface="Avenir Next Demi Bold"/>
            </a:endParaRPr>
          </a:p>
          <a:p>
            <a:pPr algn="ctr"/>
            <a:r>
              <a:rPr lang="en-US" sz="2800" dirty="0">
                <a:latin typeface="+mj-lt"/>
                <a:cs typeface="Avenir Next Demi Bold"/>
              </a:rPr>
              <a:t>Website: </a:t>
            </a:r>
            <a:r>
              <a:rPr lang="en-US" sz="2800" dirty="0">
                <a:latin typeface="+mj-lt"/>
                <a:cs typeface="Avenir Next Demi Bol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michaelsoskil.com</a:t>
            </a:r>
            <a:endParaRPr lang="en-US" sz="2800" dirty="0">
              <a:latin typeface="+mj-lt"/>
              <a:cs typeface="Avenir Next Demi Bold"/>
            </a:endParaRPr>
          </a:p>
          <a:p>
            <a:pPr algn="ctr"/>
            <a:endParaRPr lang="en-US" sz="2800" dirty="0">
              <a:latin typeface="+mj-lt"/>
              <a:cs typeface="Avenir Next Demi Bold"/>
            </a:endParaRPr>
          </a:p>
          <a:p>
            <a:pPr algn="ctr"/>
            <a:r>
              <a:rPr lang="en-US" sz="2800" dirty="0">
                <a:latin typeface="+mj-lt"/>
                <a:cs typeface="Avenir Next Demi Bold"/>
              </a:rPr>
              <a:t>Email: </a:t>
            </a:r>
            <a:r>
              <a:rPr lang="en-US" sz="2800" dirty="0">
                <a:latin typeface="+mj-lt"/>
                <a:cs typeface="Avenir Next Demi Bol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mrsoskil@gmail.com</a:t>
            </a:r>
            <a:endParaRPr lang="en-US" sz="2800" dirty="0">
              <a:latin typeface="+mj-lt"/>
              <a:cs typeface="Avenir Next Demi Bold"/>
            </a:endParaRPr>
          </a:p>
          <a:p>
            <a:pPr algn="ctr"/>
            <a:endParaRPr lang="en-US" sz="2800" dirty="0">
              <a:latin typeface="+mj-lt"/>
              <a:cs typeface="Avenir Next Demi Bold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224826" y="3880285"/>
            <a:ext cx="562971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cs typeface="Avenir Next Demi Bold"/>
              </a:rPr>
              <a:t>Teaching in the Fourth Industrial Revolution</a:t>
            </a:r>
            <a:r>
              <a:rPr lang="en-US" sz="2400" dirty="0">
                <a:cs typeface="Avenir Next Demi Bold"/>
              </a:rPr>
              <a:t>: </a:t>
            </a:r>
            <a:r>
              <a:rPr lang="en-US" sz="2400" dirty="0" err="1">
                <a:cs typeface="Avenir Next Demi Bold"/>
              </a:rPr>
              <a:t>bit.ly</a:t>
            </a:r>
            <a:r>
              <a:rPr lang="en-US" sz="2400" dirty="0">
                <a:cs typeface="Avenir Next Demi Bold"/>
              </a:rPr>
              <a:t>/teaching4ir</a:t>
            </a:r>
          </a:p>
          <a:p>
            <a:pPr algn="ctr"/>
            <a:endParaRPr lang="en-US" sz="2400" dirty="0">
              <a:cs typeface="Avenir Next Demi Bold"/>
            </a:endParaRPr>
          </a:p>
          <a:p>
            <a:pPr algn="ctr"/>
            <a:r>
              <a:rPr lang="en-US" sz="2400" dirty="0">
                <a:cs typeface="Avenir Next Demi Bold"/>
              </a:rPr>
              <a:t>New Book: </a:t>
            </a:r>
          </a:p>
          <a:p>
            <a:pPr algn="ctr"/>
            <a:r>
              <a:rPr lang="en-US" sz="2400" b="1" i="1" dirty="0">
                <a:cs typeface="Avenir Next Demi Bold"/>
              </a:rPr>
              <a:t>Flip the System US: How Teachers Can Transform Education and Save Democracy </a:t>
            </a:r>
          </a:p>
          <a:p>
            <a:pPr algn="ctr"/>
            <a:r>
              <a:rPr lang="en-US" sz="2400" dirty="0">
                <a:cs typeface="Avenir Next Demi Bold"/>
              </a:rPr>
              <a:t>Available this summer! </a:t>
            </a:r>
          </a:p>
        </p:txBody>
      </p:sp>
      <p:pic>
        <p:nvPicPr>
          <p:cNvPr id="5" name="Picture 4" descr="A person reading a book&#10;&#10;Description automatically generated">
            <a:extLst>
              <a:ext uri="{FF2B5EF4-FFF2-40B4-BE49-F238E27FC236}">
                <a16:creationId xmlns:a16="http://schemas.microsoft.com/office/drawing/2014/main" id="{C0D9B96A-9E42-7B42-A88C-19264EE5E2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4825" y="479265"/>
            <a:ext cx="5629718" cy="316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173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48000"/>
                <a:hueMod val="106000"/>
                <a:satMod val="140000"/>
                <a:lumMod val="42000"/>
              </a:schemeClr>
              <a:schemeClr val="bg2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1F67CC9-D773-4B4B-8A55-D5DAEC3414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B62FD0-387E-E246-959B-FA53B52F7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</p:spPr>
        <p:txBody>
          <a:bodyPr>
            <a:normAutofit/>
          </a:bodyPr>
          <a:lstStyle/>
          <a:p>
            <a:r>
              <a:rPr lang="en-US" dirty="0"/>
              <a:t>5 Clue Challenge TV Show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9ED6989-20B7-4423-94AA-1CBBE384A24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0672654"/>
              </p:ext>
            </p:extLst>
          </p:nvPr>
        </p:nvGraphicFramePr>
        <p:xfrm>
          <a:off x="1141413" y="2249488"/>
          <a:ext cx="9906000" cy="3541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02651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069FC-3FD5-D149-A65F-A0FA4FF5D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of Group Norms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1F2CFB-2094-964F-9A28-FD153B95A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49487"/>
            <a:ext cx="4475617" cy="3541714"/>
          </a:xfrm>
        </p:spPr>
        <p:txBody>
          <a:bodyPr>
            <a:normAutofit/>
          </a:bodyPr>
          <a:lstStyle/>
          <a:p>
            <a:r>
              <a:rPr lang="en-US" dirty="0"/>
              <a:t>Resources: </a:t>
            </a:r>
            <a:r>
              <a:rPr lang="en-US" dirty="0" err="1"/>
              <a:t>bit.ly</a:t>
            </a:r>
            <a:r>
              <a:rPr lang="en-US" dirty="0"/>
              <a:t>/Soskil-BOCES</a:t>
            </a:r>
          </a:p>
          <a:p>
            <a:pPr lvl="1"/>
            <a:r>
              <a:rPr lang="en-US" dirty="0"/>
              <a:t>Videos found here</a:t>
            </a:r>
          </a:p>
          <a:p>
            <a:r>
              <a:rPr lang="en-US" dirty="0"/>
              <a:t>Group norms: </a:t>
            </a:r>
          </a:p>
          <a:p>
            <a:pPr lvl="1"/>
            <a:r>
              <a:rPr lang="en-US" dirty="0"/>
              <a:t>Respect</a:t>
            </a:r>
          </a:p>
          <a:p>
            <a:pPr lvl="1"/>
            <a:r>
              <a:rPr lang="en-US" dirty="0"/>
              <a:t>Empathy</a:t>
            </a:r>
          </a:p>
          <a:p>
            <a:pPr lvl="1"/>
            <a:r>
              <a:rPr lang="en-US" dirty="0"/>
              <a:t>Confidentiality</a:t>
            </a:r>
          </a:p>
          <a:p>
            <a:pPr lvl="1"/>
            <a:r>
              <a:rPr lang="en-US" dirty="0"/>
              <a:t>Active Participation</a:t>
            </a:r>
          </a:p>
          <a:p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56485FF-CFE5-A144-9397-E096DF5F90B4}"/>
              </a:ext>
            </a:extLst>
          </p:cNvPr>
          <p:cNvSpPr txBox="1">
            <a:spLocks/>
          </p:cNvSpPr>
          <p:nvPr/>
        </p:nvSpPr>
        <p:spPr>
          <a:xfrm>
            <a:off x="6571794" y="2249487"/>
            <a:ext cx="4475617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Using Zoom</a:t>
            </a:r>
          </a:p>
          <a:p>
            <a:pPr lvl="1"/>
            <a:r>
              <a:rPr lang="en-US" dirty="0"/>
              <a:t>Raise your hand</a:t>
            </a:r>
          </a:p>
          <a:p>
            <a:pPr lvl="1"/>
            <a:r>
              <a:rPr lang="en-US" dirty="0"/>
              <a:t>Reactions</a:t>
            </a:r>
          </a:p>
          <a:p>
            <a:pPr lvl="1"/>
            <a:r>
              <a:rPr lang="en-US" dirty="0"/>
              <a:t>Chat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Twitter: @</a:t>
            </a:r>
            <a:r>
              <a:rPr lang="en-US" dirty="0" err="1"/>
              <a:t>msoskil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702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DB3B4-0A71-6348-93F8-9837164D1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</p:spPr>
        <p:txBody>
          <a:bodyPr>
            <a:normAutofit/>
          </a:bodyPr>
          <a:lstStyle/>
          <a:p>
            <a:r>
              <a:rPr lang="en-US" dirty="0"/>
              <a:t>Workshop Overview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ED50DCD-DA4C-414D-AE77-4E9F1E47E6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4705149"/>
              </p:ext>
            </p:extLst>
          </p:nvPr>
        </p:nvGraphicFramePr>
        <p:xfrm>
          <a:off x="1141413" y="2249488"/>
          <a:ext cx="9906000" cy="3541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64743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832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75885" y="4779019"/>
            <a:ext cx="9498441" cy="11828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u="sng" cap="all" dirty="0">
                <a:latin typeface="+mj-lt"/>
                <a:ea typeface="+mj-ea"/>
                <a:cs typeface="+mj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Design Thinking and United Nations S</a:t>
            </a:r>
            <a:r>
              <a:rPr lang="en-US" sz="3700" u="sng" cap="all" dirty="0">
                <a:latin typeface="+mj-lt"/>
                <a:ea typeface="+mj-ea"/>
                <a:cs typeface="+mj-cs"/>
              </a:rPr>
              <a:t>DGS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u="sng" dirty="0" err="1">
                <a:latin typeface="+mj-lt"/>
                <a:ea typeface="+mj-ea"/>
                <a:cs typeface="+mj-cs"/>
              </a:rPr>
              <a:t>InnovationSDGlab.com</a:t>
            </a:r>
            <a:r>
              <a:rPr lang="en-US" sz="3700" u="sng" dirty="0">
                <a:latin typeface="+mj-lt"/>
                <a:ea typeface="+mj-ea"/>
                <a:cs typeface="+mj-cs"/>
              </a:rPr>
              <a:t>/book</a:t>
            </a:r>
          </a:p>
        </p:txBody>
      </p:sp>
      <p:pic>
        <p:nvPicPr>
          <p:cNvPr id="5" name="Picture 4" descr="7875641_orig.png">
            <a:extLst>
              <a:ext uri="{FF2B5EF4-FFF2-40B4-BE49-F238E27FC236}">
                <a16:creationId xmlns:a16="http://schemas.microsoft.com/office/drawing/2014/main" id="{FF1000FB-0C9F-704A-BD3B-AC0ABBB712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35" y="1029527"/>
            <a:ext cx="5051471" cy="2819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8832" y="1138486"/>
            <a:ext cx="5051472" cy="260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254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875641_ori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"/>
            <a:ext cx="12192000" cy="680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663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67909C-D133-9A4E-B7AE-85722BCDAC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74" b="2033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30260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252C36"/>
      </a:dk2>
      <a:lt2>
        <a:srgbClr val="7C96A3"/>
      </a:lt2>
      <a:accent1>
        <a:srgbClr val="4FD093"/>
      </a:accent1>
      <a:accent2>
        <a:srgbClr val="54BCDF"/>
      </a:accent2>
      <a:accent3>
        <a:srgbClr val="A262D0"/>
      </a:accent3>
      <a:accent4>
        <a:srgbClr val="D7537B"/>
      </a:accent4>
      <a:accent5>
        <a:srgbClr val="E78045"/>
      </a:accent5>
      <a:accent6>
        <a:srgbClr val="84C350"/>
      </a:accent6>
      <a:hlink>
        <a:srgbClr val="22FFFF"/>
      </a:hlink>
      <a:folHlink>
        <a:srgbClr val="9BF3FD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2578CA-DEC9-49C3-80AF-C113973CC9A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905</Words>
  <Application>Microsoft Macintosh PowerPoint</Application>
  <PresentationFormat>Widescreen</PresentationFormat>
  <Paragraphs>107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Avenir Next Demi Bold</vt:lpstr>
      <vt:lpstr>Calibri</vt:lpstr>
      <vt:lpstr>Tw Cen MT</vt:lpstr>
      <vt:lpstr>Circuit</vt:lpstr>
      <vt:lpstr>Preparing Students for Their Unknown Future</vt:lpstr>
      <vt:lpstr>Review of Key Points from Session #2</vt:lpstr>
      <vt:lpstr>5 Clue Challenge TV Show</vt:lpstr>
      <vt:lpstr>Review of Group Norms</vt:lpstr>
      <vt:lpstr>Workshop 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Design Thinking During Covid-19 Video on Resource Page</vt:lpstr>
      <vt:lpstr>Growth Mindset</vt:lpstr>
      <vt:lpstr>Design Process – Defining the Problem </vt:lpstr>
      <vt:lpstr>Design Process - Brainstorming</vt:lpstr>
      <vt:lpstr>Design Process - Planning</vt:lpstr>
      <vt:lpstr>Design Process - Implementation </vt:lpstr>
      <vt:lpstr>Design Process - Revision</vt:lpstr>
      <vt:lpstr>Problems Of Practice</vt:lpstr>
      <vt:lpstr>Sharing and Reflection on Problems of Practice</vt:lpstr>
      <vt:lpstr>Goal Setting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Preparing Students for Their Unknown Future</dc:title>
  <dc:creator>Soskil, Michael</dc:creator>
  <cp:lastModifiedBy>Soskil, Michael</cp:lastModifiedBy>
  <cp:revision>1</cp:revision>
  <dcterms:created xsi:type="dcterms:W3CDTF">2020-05-12T12:55:56Z</dcterms:created>
  <dcterms:modified xsi:type="dcterms:W3CDTF">2020-05-12T12:56:04Z</dcterms:modified>
</cp:coreProperties>
</file>